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diagrams/layout1.xml" ContentType="application/vnd.openxmlformats-officedocument.drawingml.diagram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slideLayouts/slideLayout16.xml" ContentType="application/vnd.openxmlformats-officedocument.presentationml.slideLayout+xml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  <p:sldMasterId id="2147483661" r:id="rId2"/>
  </p:sldMasterIdLst>
  <p:notesMasterIdLst>
    <p:notesMasterId r:id="rId13"/>
  </p:notesMasterIdLst>
  <p:sldIdLst>
    <p:sldId id="282" r:id="rId3"/>
    <p:sldId id="10206084" r:id="rId4"/>
    <p:sldId id="10206110" r:id="rId5"/>
    <p:sldId id="10206111" r:id="rId6"/>
    <p:sldId id="10206112" r:id="rId7"/>
    <p:sldId id="10206107" r:id="rId8"/>
    <p:sldId id="10206113" r:id="rId9"/>
    <p:sldId id="10206115" r:id="rId10"/>
    <p:sldId id="10206116" r:id="rId11"/>
    <p:sldId id="766" r:id="rId12"/>
  </p:sldIdLst>
  <p:sldSz cx="11518900" cy="6480175"/>
  <p:notesSz cx="6858000" cy="9144000"/>
  <p:custDataLst>
    <p:tags r:id="rId14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12" userDrawn="1">
          <p15:clr>
            <a:srgbClr val="A4A3A4"/>
          </p15:clr>
        </p15:guide>
        <p15:guide id="2" pos="3314" userDrawn="1">
          <p15:clr>
            <a:srgbClr val="A4A3A4"/>
          </p15:clr>
        </p15:guide>
        <p15:guide id="3" pos="6972" userDrawn="1">
          <p15:clr>
            <a:srgbClr val="A4A3A4"/>
          </p15:clr>
        </p15:guide>
        <p15:guide id="4" pos="142" userDrawn="1">
          <p15:clr>
            <a:srgbClr val="A4A3A4"/>
          </p15:clr>
        </p15:guide>
        <p15:guide id="5" orient="horz" pos="155" userDrawn="1">
          <p15:clr>
            <a:srgbClr val="A4A3A4"/>
          </p15:clr>
        </p15:guide>
        <p15:guide id="6" orient="horz" pos="1013" userDrawn="1">
          <p15:clr>
            <a:srgbClr val="A4A3A4"/>
          </p15:clr>
        </p15:guide>
        <p15:guide id="7" pos="54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399FF"/>
    <a:srgbClr val="4F81BD"/>
    <a:srgbClr val="F2F2F2"/>
    <a:srgbClr val="DCE6F2"/>
    <a:srgbClr val="FBE9E9"/>
    <a:srgbClr val="F7D1D0"/>
    <a:srgbClr val="D0D8E8"/>
    <a:srgbClr val="F0F0F0"/>
    <a:srgbClr val="A5A5A5"/>
    <a:srgbClr val="25262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234" autoAdjust="0"/>
    <p:restoredTop sz="95748" autoAdjust="0"/>
  </p:normalViewPr>
  <p:slideViewPr>
    <p:cSldViewPr snapToGrid="0" showGuides="1">
      <p:cViewPr varScale="1">
        <p:scale>
          <a:sx n="121" d="100"/>
          <a:sy n="121" d="100"/>
        </p:scale>
        <p:origin x="-498" y="-84"/>
      </p:cViewPr>
      <p:guideLst>
        <p:guide orient="horz" pos="412"/>
        <p:guide orient="horz" pos="155"/>
        <p:guide orient="horz" pos="1013"/>
        <p:guide pos="3314"/>
        <p:guide pos="6972"/>
        <p:guide pos="142"/>
        <p:guide pos="54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0" d="100"/>
        <a:sy n="16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gs" Target="tags/tag1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D7BE193-9012-46E7-A630-E69926040DBA}" type="doc">
      <dgm:prSet loTypeId="urn:microsoft.com/office/officeart/2005/8/layout/hierarchy5#1" loCatId="hierarchy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 lang="zh-CN" altLang="en-US"/>
        </a:p>
      </dgm:t>
    </dgm:pt>
    <dgm:pt modelId="{BA729D8D-D1DA-42A1-B32C-21A9EE6F9A58}" type="pres">
      <dgm:prSet presAssocID="{FD7BE193-9012-46E7-A630-E69926040DBA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7DA7965-EBD4-4E62-A37B-95F0798D212B}" type="pres">
      <dgm:prSet presAssocID="{FD7BE193-9012-46E7-A630-E69926040DBA}" presName="hierFlow" presStyleCnt="0"/>
      <dgm:spPr/>
    </dgm:pt>
    <dgm:pt modelId="{811EB975-830F-4E2A-87B8-8A4D8DCB24E3}" type="pres">
      <dgm:prSet presAssocID="{FD7BE193-9012-46E7-A630-E69926040DBA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CE0474A2-1497-4E9F-8F02-2446F0CF5338}" type="pres">
      <dgm:prSet presAssocID="{FD7BE193-9012-46E7-A630-E69926040DBA}" presName="bgShapesFlow" presStyleCnt="0"/>
      <dgm:spPr/>
    </dgm:pt>
  </dgm:ptLst>
  <dgm:cxnLst>
    <dgm:cxn modelId="{BD499FA7-D502-4FF1-BB37-50A7553EA1EA}" type="presOf" srcId="{FD7BE193-9012-46E7-A630-E69926040DBA}" destId="{BA729D8D-D1DA-42A1-B32C-21A9EE6F9A58}" srcOrd="0" destOrd="0" presId="urn:microsoft.com/office/officeart/2005/8/layout/hierarchy5#1"/>
    <dgm:cxn modelId="{A58F9547-ACD7-4502-BFE8-EE13C30083BF}" type="presParOf" srcId="{BA729D8D-D1DA-42A1-B32C-21A9EE6F9A58}" destId="{47DA7965-EBD4-4E62-A37B-95F0798D212B}" srcOrd="0" destOrd="0" presId="urn:microsoft.com/office/officeart/2005/8/layout/hierarchy5#1"/>
    <dgm:cxn modelId="{68F54A97-5BBF-4756-B427-8FBC8E3E15C3}" type="presParOf" srcId="{47DA7965-EBD4-4E62-A37B-95F0798D212B}" destId="{811EB975-830F-4E2A-87B8-8A4D8DCB24E3}" srcOrd="0" destOrd="0" presId="urn:microsoft.com/office/officeart/2005/8/layout/hierarchy5#1"/>
    <dgm:cxn modelId="{75EACF68-DFA3-4226-A1C3-0854082F773F}" type="presParOf" srcId="{BA729D8D-D1DA-42A1-B32C-21A9EE6F9A58}" destId="{CE0474A2-1497-4E9F-8F02-2446F0CF5338}" srcOrd="1" destOrd="0" presId="urn:microsoft.com/office/officeart/2005/8/layout/hierarchy5#1"/>
  </dgm:cxnLst>
  <dgm:bg>
    <a:blipFill>
      <a:blip xmlns:r="http://schemas.openxmlformats.org/officeDocument/2006/relationships" r:embed="rId1"/>
      <a:stretch>
        <a:fillRect/>
      </a:stretch>
    </a:blipFill>
  </dgm:bg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5#1">
  <dgm:title val=""/>
  <dgm:desc val=""/>
  <dgm:catLst>
    <dgm:cat type="hierarchy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/>
    <dgm:presOf/>
    <dgm:shape xmlns:r="http://schemas.openxmlformats.org/officeDocument/2006/relationships" r:blip="">
      <dgm:adjLst/>
    </dgm:shape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/>
              <dgm:constr type="t" for="ch" forName="hierFlow" refType="h" fact="0.3"/>
              <dgm:constr type="r" for="ch" forName="hierFlow" refType="w" fact="0.98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 refType="h" fact="0.3"/>
              <dgm:constr type="r" for="ch" forName="hierFlow" refType="w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h" for="des" forName="level1Shape" refType="h"/>
          <dgm:constr type="w" for="des" forName="level1Shape" refType="h" refFor="des" refForName="level1Shape" fact="2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w" refFor="des" refForName="level1Shape" op="equ" fact="0.4"/>
          <dgm:constr type="sibSp" for="des" forName="hierChild1" refType="h" refFor="des" refForName="level1Shape" op="equ" fact="0.15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w" refFor="des" refForName="level1Shape" op="equ"/>
          <dgm:constr type="userB" for="des" refType="sp" refFor="des" op="equ"/>
          <dgm:constr type="w" for="des" forName="firstBuf" refType="w" refFor="des" refForName="level1Shape" fact="0.1"/>
        </dgm:constrLst>
      </dgm:else>
    </dgm:choose>
    <dgm:ruleLst/>
    <dgm:layoutNode name="hierFlow">
      <dgm:choose name="Name6">
        <dgm:if name="Name7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  <dgm:param type="fallback" val="2D"/>
          </dgm:alg>
        </dgm:if>
        <dgm:else name="Name8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  <dgm:param type="fallback" val="2D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ptType="node" op="equ" val="65"/>
        <dgm:constr type="primFontSz" for="des" forName="connTx" op="equ" val="55"/>
        <dgm:constr type="primFontSz" for="des" forName="connTx" refType="primFontSz" refFor="des" refPtType="node" op="lte" fact="0.8"/>
      </dgm:constrLst>
      <dgm:ruleLst/>
      <dgm:choose name="Name9">
        <dgm:if name="Name10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1"/>
      </dgm:choose>
      <dgm:layoutNode name="hierChild1">
        <dgm:varLst>
          <dgm:chPref val="1"/>
          <dgm:animOne val="branch"/>
          <dgm:animLvl val="lvl"/>
        </dgm:varLst>
        <dgm:choose name="Name12">
          <dgm:if name="Name13" func="var" arg="dir" op="equ" val="norm">
            <dgm:alg type="hierChild">
              <dgm:param type="linDir" val="fromT"/>
              <dgm:param type="chAlign" val="l"/>
            </dgm:alg>
          </dgm:if>
          <dgm:else name="Name14">
            <dgm:alg type="hierChild">
              <dgm:param type="linDir" val="fromT"/>
              <dgm:param type="ch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forEach name="Name15" axis="ch" cnt="3">
          <dgm:forEach name="Name16" axis="self" ptType="node">
            <dgm:layoutNode name="Name17">
              <dgm:choose name="Name18">
                <dgm:if name="Name19" func="var" arg="dir" op="equ" val="norm">
                  <dgm:alg type="hierRoot">
                    <dgm:param type="hierAlign" val="lCtrCh"/>
                  </dgm:alg>
                </dgm:if>
                <dgm:else name="Name20">
                  <dgm:alg type="hierRoot">
                    <dgm:param type="hierAlign" val="rCtrCh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tMarg" refType="primFontSz" fact="0.05"/>
                  <dgm:constr type="bMarg" refType="primFontSz" fact="0.05"/>
                  <dgm:constr type="lMarg" refType="primFontSz" fact="0.05"/>
                  <dgm:constr type="rMarg" refType="primFontSz" fact="0.05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21">
                  <dgm:if name="Name2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23">
                    <dgm:alg type="hierChild">
                      <dgm:param type="linDir" val="fromT"/>
                      <dgm:param type="ch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24" axis="self" ptType="parTrans" cnt="1">
                    <dgm:layoutNode name="Name25">
                      <dgm:choose name="Name26">
                        <dgm:if name="Name27" func="var" arg="dir" op="equ" val="norm">
                          <dgm:alg type="conn">
                            <dgm:param type="dim" val="1D"/>
                            <dgm:param type="endSty" val="noArr"/>
                            <dgm:param type="begPts" val="midR"/>
                            <dgm:param type="endPts" val="midL"/>
                          </dgm:alg>
                        </dgm:if>
                        <dgm:else name="Name28">
                          <dgm:alg type="conn">
                            <dgm:param type="dim" val="1D"/>
                            <dgm:param type="endSty" val="noArr"/>
                            <dgm:param type="begPts" val="midL"/>
                            <dgm:param type="endPts" val="midR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5"/>
                        <dgm:constr type="connDist"/>
                        <dgm:constr type="begPad"/>
                        <dgm:constr type="endPad"/>
                        <dgm:constr type="userA" for="ch" refType="connDist"/>
                      </dgm:constrLst>
                      <dgm:ruleLst/>
                      <dgm:layoutNode name="connTx">
                        <dgm:alg type="tx">
                          <dgm:param type="autoTxRot" val="grav"/>
                        </dgm:alg>
                        <dgm:shape xmlns:r="http://schemas.openxmlformats.org/officeDocument/2006/relationships" type="rect" r:blip="" hideGeom="1">
                          <dgm:adjLst/>
                        </dgm:shape>
                        <dgm:presOf axis="self"/>
                        <dgm:constrLst>
                          <dgm:constr type="userA"/>
                          <dgm:constr type="w" refType="userA" fact="0.05"/>
                          <dgm:constr type="h" refType="userA" fact="0.05"/>
                          <dgm:constr type="lMarg" val="1"/>
                          <dgm:constr type="rMarg" val="1"/>
                          <dgm:constr type="tMarg"/>
                          <dgm:constr type="bMarg"/>
                        </dgm:constrLst>
                        <dgm:ruleLst>
                          <dgm:rule type="h" val="NaN" fact="0.25" max="NaN"/>
                          <dgm:rule type="w" val="NaN" fact="0.8" max="NaN"/>
                          <dgm:rule type="primFontSz" val="5" fact="NaN" max="NaN"/>
                        </dgm:ruleLst>
                      </dgm:layoutNode>
                    </dgm:layoutNode>
                  </dgm:forEach>
                  <dgm:forEach name="Name29" axis="self" ptType="node">
                    <dgm:layoutNode name="Name30">
                      <dgm:choose name="Name31">
                        <dgm:if name="Name32" func="var" arg="dir" op="equ" val="norm">
                          <dgm:alg type="hierRoot">
                            <dgm:param type="hierAlign" val="lCtrCh"/>
                          </dgm:alg>
                        </dgm:if>
                        <dgm:else name="Name33">
                          <dgm:alg type="hierRoot">
                            <dgm:param type="hierAlign" val="rCtrCh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tMarg" refType="primFontSz" fact="0.05"/>
                          <dgm:constr type="bMarg" refType="primFontSz" fact="0.05"/>
                          <dgm:constr type="lMarg" refType="primFontSz" fact="0.05"/>
                          <dgm:constr type="rMarg" refType="primFontSz" fact="0.05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34">
                          <dgm:if name="Name35" func="var" arg="dir" op="equ" val="norm">
                            <dgm:alg type="hierChild">
                              <dgm:param type="linDir" val="fromT"/>
                              <dgm:param type="chAlign" val="l"/>
                            </dgm:alg>
                          </dgm:if>
                          <dgm:else name="Name36">
                            <dgm:alg type="hierChild">
                              <dgm:param type="linDir" val="fromT"/>
                              <dgm:param type="chAlign" val="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37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choose name="Name38">
        <dgm:if name="Name39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</dgm:alg>
        </dgm:if>
        <dgm:else name="Name40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rectComp" refType="w"/>
        <dgm:constr type="h" for="ch" forName="rectComp" refType="h"/>
        <dgm:constr type="h" for="des" forName="bgRect" refType="h"/>
        <dgm:constr type="primFontSz" for="des" forName="bgRectTx" op="equ" val="65"/>
      </dgm:constrLst>
      <dgm:ruleLst/>
      <dgm:forEach name="Name41" axis="ch" ptType="node" st="2">
        <dgm:layoutNode name="rectComp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userA"/>
            <dgm:constr type="l" for="ch" forName="bgRect"/>
            <dgm:constr type="t" for="ch" forName="bgRect"/>
            <dgm:constr type="w" for="ch" forName="bgRect" refType="userA" fact="1.2"/>
            <dgm:constr type="l" for="ch" forName="bgRectTx"/>
            <dgm:constr type="t" for="ch" forName="bgRectTx"/>
            <dgm:constr type="h" for="ch" forName="bgRectTx" refType="h" refFor="ch" refForName="bgRect" fact="0.3"/>
            <dgm:constr type="w" for="ch" forName="bgRectTx" refType="w" refFor="ch" refForName="bgRect" op="equ"/>
          </dgm:constrLst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shape xmlns:r="http://schemas.openxmlformats.org/officeDocument/2006/relationships" type="rect" r:blip="" zOrderOff="-999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</dgm:layoutNode>
        <dgm:choose name="Name42">
          <dgm:if name="Name43" axis="self" ptType="node" func="revPos" op="gte" val="2">
            <dgm:layoutNode name="spComp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hSp"/>
                <dgm:constr type="t" for="ch" forName="hSp"/>
                <dgm:constr type="w" for="ch" forName="hSp" refType="userB"/>
                <dgm:constr type="wOff" for="ch" forName="hSp" refType="userA" fact="-0.2"/>
              </dgm:constrLst>
              <dgm:ruleLst/>
              <dgm:layoutNode name="h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44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2023/3/21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2DAEC1C-C91E-4447-AE0D-E548361093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2DAEC1C-C91E-4447-AE0D-E548361093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2DAEC1C-C91E-4447-AE0D-E548361093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2DAEC1C-C91E-4447-AE0D-E548361093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2DAEC1C-C91E-4447-AE0D-E548361093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2DAEC1C-C91E-4447-AE0D-E548361093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2DAEC1C-C91E-4447-AE0D-E548361093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2DAEC1C-C91E-4447-AE0D-E548361093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2000" y="6006001"/>
            <a:ext cx="2592000" cy="345000"/>
          </a:xfrm>
          <a:prstGeom prst="rect">
            <a:avLst/>
          </a:prstGeom>
        </p:spPr>
        <p:txBody>
          <a:bodyPr/>
          <a:lstStyle/>
          <a:p>
            <a:fld id="{2C66A5A6-1903-4536-ABCC-1FBDA0120C62}" type="datetime1">
              <a:rPr lang="zh-CN" altLang="en-US" smtClean="0"/>
              <a:pPr/>
              <a:t>2023/3/21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816000" y="6006001"/>
            <a:ext cx="3888000" cy="3450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36000" y="6006001"/>
            <a:ext cx="2592000" cy="345000"/>
          </a:xfrm>
          <a:prstGeom prst="rect">
            <a:avLst/>
          </a:prstGeom>
        </p:spPr>
        <p:txBody>
          <a:bodyPr/>
          <a:lstStyle/>
          <a:p>
            <a:fld id="{95842EB7-3303-42C3-A4BC-5156198E47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-11294" y="-20320"/>
            <a:ext cx="11531295" cy="6505701"/>
            <a:chOff x="-8965" y="-33407"/>
            <a:chExt cx="9152965" cy="5163900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0" y="-21548"/>
              <a:ext cx="9144000" cy="5152041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3" cstate="print"/>
            <a:srcRect r="63157"/>
            <a:stretch>
              <a:fillRect/>
            </a:stretch>
          </p:blipFill>
          <p:spPr>
            <a:xfrm>
              <a:off x="-8965" y="-33407"/>
              <a:ext cx="3368917" cy="5138928"/>
            </a:xfrm>
            <a:prstGeom prst="rect">
              <a:avLst/>
            </a:prstGeom>
          </p:spPr>
        </p:pic>
      </p:grpSp>
      <p:pic>
        <p:nvPicPr>
          <p:cNvPr id="14" name="图片 13" descr="微信图片_20210404111229"/>
          <p:cNvPicPr>
            <a:picLocks noChangeAspect="1"/>
          </p:cNvPicPr>
          <p:nvPr userDrawn="1"/>
        </p:nvPicPr>
        <p:blipFill>
          <a:blip r:embed="rId4" cstate="print">
            <a:biLevel thresh="25000"/>
          </a:blip>
          <a:stretch>
            <a:fillRect/>
          </a:stretch>
        </p:blipFill>
        <p:spPr>
          <a:xfrm>
            <a:off x="9802715" y="-110676"/>
            <a:ext cx="1339856" cy="13398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Requires="p14" p14:dur="1250">
        <p15:prstTrans prst="pageCurlDouble" invX="1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000" y="345000"/>
            <a:ext cx="9936000" cy="12525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92000" y="1725000"/>
            <a:ext cx="9936000" cy="411150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2000" y="6006001"/>
            <a:ext cx="2592000" cy="345000"/>
          </a:xfrm>
          <a:prstGeom prst="rect">
            <a:avLst/>
          </a:prstGeom>
        </p:spPr>
        <p:txBody>
          <a:bodyPr/>
          <a:lstStyle/>
          <a:p>
            <a:fld id="{8905B7EA-6088-4CE8-BF07-37A7D973C9F7}" type="datetime1">
              <a:rPr lang="zh-CN" altLang="en-US" smtClean="0"/>
              <a:pPr/>
              <a:t>2023/3/21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816000" y="6006001"/>
            <a:ext cx="3888000" cy="3450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36000" y="6006001"/>
            <a:ext cx="2592000" cy="345000"/>
          </a:xfrm>
          <a:prstGeom prst="rect">
            <a:avLst/>
          </a:prstGeom>
        </p:spPr>
        <p:txBody>
          <a:bodyPr/>
          <a:lstStyle/>
          <a:p>
            <a:fld id="{95842EB7-3303-42C3-A4BC-5156198E47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Requires="p14" p14:dur="1250">
        <p15:prstTrans prst="pageCurlDouble" invX="1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244000" y="345000"/>
            <a:ext cx="2484000" cy="5491501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92000" y="345000"/>
            <a:ext cx="7308000" cy="549150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2000" y="6006001"/>
            <a:ext cx="2592000" cy="345000"/>
          </a:xfrm>
          <a:prstGeom prst="rect">
            <a:avLst/>
          </a:prstGeom>
        </p:spPr>
        <p:txBody>
          <a:bodyPr/>
          <a:lstStyle/>
          <a:p>
            <a:fld id="{10B05BEC-C34D-463E-95AF-5EEE1D87EAB3}" type="datetime1">
              <a:rPr lang="zh-CN" altLang="en-US" smtClean="0"/>
              <a:pPr/>
              <a:t>2023/3/21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816000" y="6006001"/>
            <a:ext cx="3888000" cy="3450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36000" y="6006001"/>
            <a:ext cx="2592000" cy="345000"/>
          </a:xfrm>
          <a:prstGeom prst="rect">
            <a:avLst/>
          </a:prstGeom>
        </p:spPr>
        <p:txBody>
          <a:bodyPr/>
          <a:lstStyle/>
          <a:p>
            <a:fld id="{95842EB7-3303-42C3-A4BC-5156198E47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Requires="p14" p14:dur="1250">
        <p15:prstTrans prst="pageCurlDouble" invX="1"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92000" y="346001"/>
            <a:ext cx="9936000" cy="1252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9F63E-0222-421B-B5F9-116D81293D02}" type="datetime1">
              <a:rPr kumimoji="1" lang="zh-CN" altLang="en-US" smtClean="0"/>
              <a:pPr/>
              <a:t>2023/3/21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93203-15A0-F64E-B6FD-C95F45BAD1B3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Requires="p14" p14:dur="1250">
        <p15:prstTrans prst="pageCurlDouble" invX="1"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4" y="1279"/>
            <a:ext cx="11519513" cy="6477443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 bwMode="auto">
          <a:xfrm>
            <a:off x="-2540" y="770411"/>
            <a:ext cx="11520953" cy="1269921"/>
          </a:xfrm>
          <a:prstGeom prst="rect">
            <a:avLst/>
          </a:prstGeom>
          <a:solidFill>
            <a:schemeClr val="bg1">
              <a:alpha val="3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35" tIns="45718" rIns="91435" bIns="45718" numCol="1" rtlCol="0" anchor="t" anchorCtr="0" compatLnSpc="1"/>
          <a:lstStyle/>
          <a:p>
            <a:pPr marL="0" marR="0" indent="0" algn="l" defTabSz="72580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Requires="p14" p14:dur="1250">
        <p15:prstTrans prst="pageCurlDouble" invX="1"/>
      </p:transition>
    </mc:Choice>
    <mc:Fallback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91" y="1191"/>
            <a:ext cx="11519820" cy="6477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Requires="p14" p14:dur="1250">
        <p15:prstTrans prst="pageCurlDouble" invX="1"/>
      </p:transition>
    </mc:Choice>
    <mc:Fallback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91" y="1191"/>
            <a:ext cx="11519820" cy="6477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Requires="p14" p14:dur="1250">
        <p15:prstTrans prst="pageCurlDouble" invX="1"/>
      </p:transition>
    </mc:Choice>
    <mc:Fallback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91" y="1191"/>
            <a:ext cx="11519820" cy="6477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Requires="p14" p14:dur="1250">
        <p15:prstTrans prst="pageCurlDouble" invX="1"/>
      </p:transition>
    </mc:Choice>
    <mc:Fallback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2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0590" b="7929"/>
          <a:stretch>
            <a:fillRect/>
          </a:stretch>
        </p:blipFill>
        <p:spPr bwMode="auto">
          <a:xfrm>
            <a:off x="0" y="1"/>
            <a:ext cx="11519683" cy="64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6" name="直接连接符 15"/>
          <p:cNvCxnSpPr/>
          <p:nvPr userDrawn="1"/>
        </p:nvCxnSpPr>
        <p:spPr bwMode="auto">
          <a:xfrm>
            <a:off x="312079" y="6173536"/>
            <a:ext cx="10895525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5D4848">
                <a:alpha val="73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7" name="文本框 16"/>
          <p:cNvSpPr txBox="1"/>
          <p:nvPr userDrawn="1"/>
        </p:nvSpPr>
        <p:spPr>
          <a:xfrm>
            <a:off x="242235" y="5964700"/>
            <a:ext cx="1080770" cy="27559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marR="0" lvl="0" indent="0" algn="l" defTabSz="7258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95" b="0" i="0" u="none" strike="noStrike" kern="1200" cap="none" spc="0" normalizeH="0" baseline="0" noProof="0" dirty="0">
                <a:ln>
                  <a:noFill/>
                </a:ln>
                <a:solidFill>
                  <a:srgbClr val="5D4848"/>
                </a:solidFill>
                <a:effectLst/>
                <a:uLnTx/>
                <a:uFillTx/>
                <a:latin typeface="Arial Black" panose="020B0A04020102020204" pitchFamily="34" charset="0"/>
                <a:ea typeface="等线" panose="02010600030101010101" pitchFamily="2" charset="-122"/>
                <a:cs typeface="+mn-cs"/>
              </a:rPr>
              <a:t>SINOTRUK</a:t>
            </a:r>
            <a:endParaRPr kumimoji="0" lang="zh-CN" altLang="en-US" sz="1195" b="0" i="0" u="none" strike="noStrike" kern="1200" cap="none" spc="0" normalizeH="0" baseline="0" noProof="0" dirty="0">
              <a:ln>
                <a:noFill/>
              </a:ln>
              <a:solidFill>
                <a:srgbClr val="5D4848"/>
              </a:solidFill>
              <a:effectLst/>
              <a:uLnTx/>
              <a:uFillTx/>
              <a:latin typeface="Arial Black" panose="020B0A04020102020204" pitchFamily="34" charset="0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4312" t="56467" r="15508" b="31676"/>
          <a:stretch>
            <a:fillRect/>
          </a:stretch>
        </p:blipFill>
        <p:spPr>
          <a:xfrm>
            <a:off x="10262507" y="91937"/>
            <a:ext cx="1257175" cy="493911"/>
          </a:xfrm>
          <a:prstGeom prst="rect">
            <a:avLst/>
          </a:prstGeom>
        </p:spPr>
      </p:pic>
      <p:cxnSp>
        <p:nvCxnSpPr>
          <p:cNvPr id="20" name="直接连接符 19"/>
          <p:cNvCxnSpPr/>
          <p:nvPr userDrawn="1"/>
        </p:nvCxnSpPr>
        <p:spPr bwMode="auto">
          <a:xfrm>
            <a:off x="312079" y="585847"/>
            <a:ext cx="1120760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5D4848">
                <a:alpha val="73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" name="灯片编号占位符 2"/>
          <p:cNvSpPr>
            <a:spLocks noGrp="1"/>
          </p:cNvSpPr>
          <p:nvPr>
            <p:ph type="sldNum" sz="quarter" idx="11"/>
          </p:nvPr>
        </p:nvSpPr>
        <p:spPr>
          <a:xfrm>
            <a:off x="10903235" y="6135001"/>
            <a:ext cx="616446" cy="344999"/>
          </a:xfrm>
        </p:spPr>
        <p:txBody>
          <a:bodyPr/>
          <a:lstStyle/>
          <a:p>
            <a:fld id="{8BFC8152-5C22-44AB-8BFC-C41FFBCAD5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Requires="p14" p14:dur="1250">
        <p15:prstTrans prst="pageCurlDouble" invX="1"/>
      </p:transition>
    </mc:Choice>
    <mc:Fallback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9526066" y="5800835"/>
            <a:ext cx="1898881" cy="534432"/>
          </a:xfrm>
          <a:prstGeom prst="rect">
            <a:avLst/>
          </a:prstGeom>
        </p:spPr>
      </p:pic>
      <p:cxnSp>
        <p:nvCxnSpPr>
          <p:cNvPr id="3" name="直线连接符 2"/>
          <p:cNvCxnSpPr/>
          <p:nvPr userDrawn="1"/>
        </p:nvCxnSpPr>
        <p:spPr>
          <a:xfrm>
            <a:off x="490312" y="6068052"/>
            <a:ext cx="91953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 userDrawn="1"/>
        </p:nvSpPr>
        <p:spPr>
          <a:xfrm>
            <a:off x="0" y="289337"/>
            <a:ext cx="11519683" cy="1018279"/>
          </a:xfrm>
          <a:prstGeom prst="rect">
            <a:avLst/>
          </a:prstGeom>
          <a:gradFill>
            <a:gsLst>
              <a:gs pos="58000">
                <a:srgbClr val="6D358F">
                  <a:alpha val="60000"/>
                </a:srgbClr>
              </a:gs>
              <a:gs pos="22000">
                <a:srgbClr val="00359E"/>
              </a:gs>
              <a:gs pos="100000">
                <a:srgbClr val="14161C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5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Requires="p14" p14:dur="1250">
        <p15:prstTrans prst="pageCurlDouble" invX="1"/>
      </p:transition>
    </mc:Choice>
    <mc:Fallback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91" y="1191"/>
            <a:ext cx="11519820" cy="6477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381931" y="201844"/>
            <a:ext cx="4051128" cy="5587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zh-CN" altLang="en-US" dirty="0"/>
              <a:t>点击插入标题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 hasCustomPrompt="1"/>
          </p:nvPr>
        </p:nvSpPr>
        <p:spPr>
          <a:xfrm>
            <a:off x="381931" y="1004907"/>
            <a:ext cx="4051128" cy="5587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zh-CN" altLang="en-US" dirty="0"/>
              <a:t>点击插入内文，黑体</a:t>
            </a:r>
            <a:r>
              <a:rPr lang="en-US" altLang="zh-CN" dirty="0"/>
              <a:t>18</a:t>
            </a:r>
            <a:r>
              <a:rPr lang="zh-CN" altLang="en-US" dirty="0"/>
              <a:t>号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Requires="p14" p14:dur="1250">
        <p15:prstTrans prst="pageCurlDouble" invX="1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000" y="345000"/>
            <a:ext cx="9936000" cy="1252500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2000" y="1725000"/>
            <a:ext cx="9936000" cy="411150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2000" y="6006001"/>
            <a:ext cx="2592000" cy="345000"/>
          </a:xfrm>
          <a:prstGeom prst="rect">
            <a:avLst/>
          </a:prstGeom>
        </p:spPr>
        <p:txBody>
          <a:bodyPr/>
          <a:lstStyle/>
          <a:p>
            <a:fld id="{051751A4-C66C-464F-B529-C313AEDED05C}" type="datetime1">
              <a:rPr lang="zh-CN" altLang="en-US" smtClean="0"/>
              <a:pPr/>
              <a:t>2023/3/21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816000" y="6006001"/>
            <a:ext cx="3888000" cy="3450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36000" y="6006001"/>
            <a:ext cx="2592000" cy="345000"/>
          </a:xfrm>
          <a:prstGeom prst="rect">
            <a:avLst/>
          </a:prstGeom>
        </p:spPr>
        <p:txBody>
          <a:bodyPr/>
          <a:lstStyle/>
          <a:p>
            <a:fld id="{95842EB7-3303-42C3-A4BC-5156198E47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930" y="282027"/>
            <a:ext cx="167540" cy="205886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2077" y="280756"/>
            <a:ext cx="167540" cy="20588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Requires="p14" p14:dur="1250">
        <p15:prstTrans prst="pageCurlDouble" invX="1"/>
      </p:transition>
    </mc:Choice>
    <mc:Fallback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92000" y="346001"/>
            <a:ext cx="9936000" cy="1252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92000" y="6006001"/>
            <a:ext cx="2592000" cy="345000"/>
          </a:xfrm>
          <a:prstGeom prst="rect">
            <a:avLst/>
          </a:prstGeom>
        </p:spPr>
        <p:txBody>
          <a:bodyPr/>
          <a:lstStyle/>
          <a:p>
            <a:fld id="{9A59F63E-0222-421B-B5F9-116D81293D02}" type="datetime1">
              <a:rPr kumimoji="1" lang="zh-CN" altLang="en-US" smtClean="0"/>
              <a:pPr/>
              <a:t>2023/3/21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816000" y="6006001"/>
            <a:ext cx="3888000" cy="345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136000" y="6006001"/>
            <a:ext cx="2592000" cy="345000"/>
          </a:xfrm>
          <a:prstGeom prst="rect">
            <a:avLst/>
          </a:prstGeom>
        </p:spPr>
        <p:txBody>
          <a:bodyPr/>
          <a:lstStyle/>
          <a:p>
            <a:fld id="{8FC93203-15A0-F64E-B6FD-C95F45BAD1B3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Requires="p14" p14:dur="1250">
        <p15:prstTrans prst="pageCurlDouble" invX="1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2589" y="210467"/>
            <a:ext cx="9936000" cy="345002"/>
          </a:xfrm>
          <a:prstGeom prst="rect">
            <a:avLst/>
          </a:prstGeom>
        </p:spPr>
        <p:txBody>
          <a:bodyPr/>
          <a:lstStyle>
            <a:lvl1pPr>
              <a:defRPr sz="1765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kumimoji="1" lang="zh-CN" altLang="en-US" dirty="0"/>
              <a:t>内容一级标题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75377-DA00-4BE9-A915-953B49470DA2}" type="datetime1">
              <a:rPr kumimoji="1" lang="zh-CN" altLang="en-US" smtClean="0"/>
              <a:pPr/>
              <a:t>2023/3/21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93203-15A0-F64E-B6FD-C95F45BAD1B3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930" y="282027"/>
            <a:ext cx="167540" cy="20588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2077" y="280756"/>
            <a:ext cx="167540" cy="20588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Requires="p14" p14:dur="1250">
        <p15:prstTrans prst="pageCurlDouble" invX="1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792000" y="6006001"/>
            <a:ext cx="2592000" cy="345000"/>
          </a:xfrm>
          <a:prstGeom prst="rect">
            <a:avLst/>
          </a:prstGeom>
        </p:spPr>
        <p:txBody>
          <a:bodyPr/>
          <a:lstStyle/>
          <a:p>
            <a:fld id="{69AB0C41-310E-4121-9345-70C6BFCA3CAF}" type="datetime1">
              <a:rPr lang="zh-CN" altLang="en-US" smtClean="0"/>
              <a:pPr/>
              <a:t>2023/3/21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816000" y="6006001"/>
            <a:ext cx="3888000" cy="3450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136000" y="6006001"/>
            <a:ext cx="2592000" cy="345000"/>
          </a:xfrm>
          <a:prstGeom prst="rect">
            <a:avLst/>
          </a:prstGeom>
        </p:spPr>
        <p:txBody>
          <a:bodyPr/>
          <a:lstStyle/>
          <a:p>
            <a:fld id="{95842EB7-3303-42C3-A4BC-5156198E47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Requires="p14" p14:dur="1250">
        <p15:prstTrans prst="pageCurlDouble" invX="1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6001" y="1615501"/>
            <a:ext cx="9936000" cy="2695500"/>
          </a:xfrm>
          <a:prstGeom prst="rect">
            <a:avLst/>
          </a:prstGeom>
        </p:spPr>
        <p:txBody>
          <a:bodyPr anchor="b"/>
          <a:lstStyle>
            <a:lvl1pPr>
              <a:defRPr sz="567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6001" y="4336502"/>
            <a:ext cx="9936000" cy="14174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70">
                <a:solidFill>
                  <a:schemeClr val="tx1">
                    <a:tint val="75000"/>
                  </a:schemeClr>
                </a:solidFill>
              </a:defRPr>
            </a:lvl1pPr>
            <a:lvl2pPr marL="431800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86423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296035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4pPr>
            <a:lvl5pPr marL="1727835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5pPr>
            <a:lvl6pPr marL="2160270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6pPr>
            <a:lvl7pPr marL="2592070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7pPr>
            <a:lvl8pPr marL="3023870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8pPr>
            <a:lvl9pPr marL="3456305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2000" y="6006001"/>
            <a:ext cx="2592000" cy="345000"/>
          </a:xfrm>
          <a:prstGeom prst="rect">
            <a:avLst/>
          </a:prstGeom>
        </p:spPr>
        <p:txBody>
          <a:bodyPr/>
          <a:lstStyle/>
          <a:p>
            <a:fld id="{3E57FD04-751C-4A79-BEB9-C3F0071B96A9}" type="datetime1">
              <a:rPr lang="zh-CN" altLang="en-US" smtClean="0"/>
              <a:pPr/>
              <a:t>2023/3/21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816000" y="6006001"/>
            <a:ext cx="3888000" cy="3450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36000" y="6006001"/>
            <a:ext cx="2592000" cy="345000"/>
          </a:xfrm>
          <a:prstGeom prst="rect">
            <a:avLst/>
          </a:prstGeom>
        </p:spPr>
        <p:txBody>
          <a:bodyPr/>
          <a:lstStyle/>
          <a:p>
            <a:fld id="{95842EB7-3303-42C3-A4BC-5156198E47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Requires="p14" p14:dur="1250">
        <p15:prstTrans prst="pageCurlDouble" invX="1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000" y="345000"/>
            <a:ext cx="9936000" cy="12525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92000" y="1725000"/>
            <a:ext cx="4896000" cy="411150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32000" y="1725000"/>
            <a:ext cx="4896000" cy="411150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92000" y="6006001"/>
            <a:ext cx="2592000" cy="345000"/>
          </a:xfrm>
          <a:prstGeom prst="rect">
            <a:avLst/>
          </a:prstGeom>
        </p:spPr>
        <p:txBody>
          <a:bodyPr/>
          <a:lstStyle/>
          <a:p>
            <a:fld id="{137FCA75-107F-45CF-B3C3-A18D354AFBB9}" type="datetime1">
              <a:rPr lang="zh-CN" altLang="en-US" smtClean="0"/>
              <a:pPr/>
              <a:t>2023/3/21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16000" y="6006001"/>
            <a:ext cx="3888000" cy="3450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36000" y="6006001"/>
            <a:ext cx="2592000" cy="345000"/>
          </a:xfrm>
          <a:prstGeom prst="rect">
            <a:avLst/>
          </a:prstGeom>
        </p:spPr>
        <p:txBody>
          <a:bodyPr/>
          <a:lstStyle/>
          <a:p>
            <a:fld id="{95842EB7-3303-42C3-A4BC-5156198E47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Requires="p14" p14:dur="1250">
        <p15:prstTrans prst="pageCurlDouble" invX="1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3500" y="345000"/>
            <a:ext cx="9936000" cy="12525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3502" y="1588500"/>
            <a:ext cx="4873499" cy="77850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270" b="1"/>
            </a:lvl1pPr>
            <a:lvl2pPr marL="431800" indent="0">
              <a:buNone/>
              <a:defRPr sz="1890" b="1"/>
            </a:lvl2pPr>
            <a:lvl3pPr marL="864235" indent="0">
              <a:buNone/>
              <a:defRPr sz="1700" b="1"/>
            </a:lvl3pPr>
            <a:lvl4pPr marL="1296035" indent="0">
              <a:buNone/>
              <a:defRPr sz="1510" b="1"/>
            </a:lvl4pPr>
            <a:lvl5pPr marL="1727835" indent="0">
              <a:buNone/>
              <a:defRPr sz="1510" b="1"/>
            </a:lvl5pPr>
            <a:lvl6pPr marL="2160270" indent="0">
              <a:buNone/>
              <a:defRPr sz="1510" b="1"/>
            </a:lvl6pPr>
            <a:lvl7pPr marL="2592070" indent="0">
              <a:buNone/>
              <a:defRPr sz="1510" b="1"/>
            </a:lvl7pPr>
            <a:lvl8pPr marL="3023870" indent="0">
              <a:buNone/>
              <a:defRPr sz="1510" b="1"/>
            </a:lvl8pPr>
            <a:lvl9pPr marL="3456305" indent="0">
              <a:buNone/>
              <a:defRPr sz="151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93502" y="2367000"/>
            <a:ext cx="4873499" cy="348150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32000" y="1588500"/>
            <a:ext cx="4897501" cy="77850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270" b="1"/>
            </a:lvl1pPr>
            <a:lvl2pPr marL="431800" indent="0">
              <a:buNone/>
              <a:defRPr sz="1890" b="1"/>
            </a:lvl2pPr>
            <a:lvl3pPr marL="864235" indent="0">
              <a:buNone/>
              <a:defRPr sz="1700" b="1"/>
            </a:lvl3pPr>
            <a:lvl4pPr marL="1296035" indent="0">
              <a:buNone/>
              <a:defRPr sz="1510" b="1"/>
            </a:lvl4pPr>
            <a:lvl5pPr marL="1727835" indent="0">
              <a:buNone/>
              <a:defRPr sz="1510" b="1"/>
            </a:lvl5pPr>
            <a:lvl6pPr marL="2160270" indent="0">
              <a:buNone/>
              <a:defRPr sz="1510" b="1"/>
            </a:lvl6pPr>
            <a:lvl7pPr marL="2592070" indent="0">
              <a:buNone/>
              <a:defRPr sz="1510" b="1"/>
            </a:lvl7pPr>
            <a:lvl8pPr marL="3023870" indent="0">
              <a:buNone/>
              <a:defRPr sz="1510" b="1"/>
            </a:lvl8pPr>
            <a:lvl9pPr marL="3456305" indent="0">
              <a:buNone/>
              <a:defRPr sz="151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32000" y="2367000"/>
            <a:ext cx="4897501" cy="348150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792000" y="6006001"/>
            <a:ext cx="2592000" cy="345000"/>
          </a:xfrm>
          <a:prstGeom prst="rect">
            <a:avLst/>
          </a:prstGeom>
        </p:spPr>
        <p:txBody>
          <a:bodyPr/>
          <a:lstStyle/>
          <a:p>
            <a:fld id="{49C9CB6B-F217-47AE-A5FA-D556E250B009}" type="datetime1">
              <a:rPr lang="zh-CN" altLang="en-US" smtClean="0"/>
              <a:pPr/>
              <a:t>2023/3/21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816000" y="6006001"/>
            <a:ext cx="3888000" cy="3450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136000" y="6006001"/>
            <a:ext cx="2592000" cy="345000"/>
          </a:xfrm>
          <a:prstGeom prst="rect">
            <a:avLst/>
          </a:prstGeom>
        </p:spPr>
        <p:txBody>
          <a:bodyPr/>
          <a:lstStyle/>
          <a:p>
            <a:fld id="{95842EB7-3303-42C3-A4BC-5156198E47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Requires="p14" p14:dur="1250">
        <p15:prstTrans prst="pageCurlDouble" invX="1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3500" y="432000"/>
            <a:ext cx="3715500" cy="1512000"/>
          </a:xfrm>
          <a:prstGeom prst="rect">
            <a:avLst/>
          </a:prstGeom>
        </p:spPr>
        <p:txBody>
          <a:bodyPr anchor="b"/>
          <a:lstStyle>
            <a:lvl1pPr>
              <a:defRPr sz="3025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97501" y="933000"/>
            <a:ext cx="5832000" cy="4605000"/>
          </a:xfrm>
          <a:prstGeom prst="rect">
            <a:avLst/>
          </a:prstGeom>
        </p:spPr>
        <p:txBody>
          <a:bodyPr/>
          <a:lstStyle>
            <a:lvl1pPr>
              <a:defRPr sz="3025"/>
            </a:lvl1pPr>
            <a:lvl2pPr>
              <a:defRPr sz="2645"/>
            </a:lvl2pPr>
            <a:lvl3pPr>
              <a:defRPr sz="2270"/>
            </a:lvl3pPr>
            <a:lvl4pPr>
              <a:defRPr sz="1890"/>
            </a:lvl4pPr>
            <a:lvl5pPr>
              <a:defRPr sz="1890"/>
            </a:lvl5pPr>
            <a:lvl6pPr>
              <a:defRPr sz="1890"/>
            </a:lvl6pPr>
            <a:lvl7pPr>
              <a:defRPr sz="1890"/>
            </a:lvl7pPr>
            <a:lvl8pPr>
              <a:defRPr sz="1890"/>
            </a:lvl8pPr>
            <a:lvl9pPr>
              <a:defRPr sz="189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3500" y="1944000"/>
            <a:ext cx="3715500" cy="360150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10"/>
            </a:lvl1pPr>
            <a:lvl2pPr marL="431800" indent="0">
              <a:buNone/>
              <a:defRPr sz="1325"/>
            </a:lvl2pPr>
            <a:lvl3pPr marL="864235" indent="0">
              <a:buNone/>
              <a:defRPr sz="1135"/>
            </a:lvl3pPr>
            <a:lvl4pPr marL="1296035" indent="0">
              <a:buNone/>
              <a:defRPr sz="945"/>
            </a:lvl4pPr>
            <a:lvl5pPr marL="1727835" indent="0">
              <a:buNone/>
              <a:defRPr sz="945"/>
            </a:lvl5pPr>
            <a:lvl6pPr marL="2160270" indent="0">
              <a:buNone/>
              <a:defRPr sz="945"/>
            </a:lvl6pPr>
            <a:lvl7pPr marL="2592070" indent="0">
              <a:buNone/>
              <a:defRPr sz="945"/>
            </a:lvl7pPr>
            <a:lvl8pPr marL="3023870" indent="0">
              <a:buNone/>
              <a:defRPr sz="945"/>
            </a:lvl8pPr>
            <a:lvl9pPr marL="3456305" indent="0">
              <a:buNone/>
              <a:defRPr sz="945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92000" y="6006001"/>
            <a:ext cx="2592000" cy="345000"/>
          </a:xfrm>
          <a:prstGeom prst="rect">
            <a:avLst/>
          </a:prstGeom>
        </p:spPr>
        <p:txBody>
          <a:bodyPr/>
          <a:lstStyle/>
          <a:p>
            <a:fld id="{507B34E6-E828-4874-B01E-06E1F2A961D9}" type="datetime1">
              <a:rPr lang="zh-CN" altLang="en-US" smtClean="0"/>
              <a:pPr/>
              <a:t>2023/3/21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16000" y="6006001"/>
            <a:ext cx="3888000" cy="3450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36000" y="6006001"/>
            <a:ext cx="2592000" cy="345000"/>
          </a:xfrm>
          <a:prstGeom prst="rect">
            <a:avLst/>
          </a:prstGeom>
        </p:spPr>
        <p:txBody>
          <a:bodyPr/>
          <a:lstStyle/>
          <a:p>
            <a:fld id="{95842EB7-3303-42C3-A4BC-5156198E47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Requires="p14" p14:dur="1250">
        <p15:prstTrans prst="pageCurlDouble" invX="1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3500" y="432000"/>
            <a:ext cx="3715500" cy="1512000"/>
          </a:xfrm>
          <a:prstGeom prst="rect">
            <a:avLst/>
          </a:prstGeom>
        </p:spPr>
        <p:txBody>
          <a:bodyPr anchor="b"/>
          <a:lstStyle>
            <a:lvl1pPr>
              <a:defRPr sz="3025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97501" y="933000"/>
            <a:ext cx="5832000" cy="460500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025"/>
            </a:lvl1pPr>
            <a:lvl2pPr marL="431800" indent="0">
              <a:buNone/>
              <a:defRPr sz="2645"/>
            </a:lvl2pPr>
            <a:lvl3pPr marL="864235" indent="0">
              <a:buNone/>
              <a:defRPr sz="2270"/>
            </a:lvl3pPr>
            <a:lvl4pPr marL="1296035" indent="0">
              <a:buNone/>
              <a:defRPr sz="1890"/>
            </a:lvl4pPr>
            <a:lvl5pPr marL="1727835" indent="0">
              <a:buNone/>
              <a:defRPr sz="1890"/>
            </a:lvl5pPr>
            <a:lvl6pPr marL="2160270" indent="0">
              <a:buNone/>
              <a:defRPr sz="1890"/>
            </a:lvl6pPr>
            <a:lvl7pPr marL="2592070" indent="0">
              <a:buNone/>
              <a:defRPr sz="1890"/>
            </a:lvl7pPr>
            <a:lvl8pPr marL="3023870" indent="0">
              <a:buNone/>
              <a:defRPr sz="1890"/>
            </a:lvl8pPr>
            <a:lvl9pPr marL="3456305" indent="0">
              <a:buNone/>
              <a:defRPr sz="189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3500" y="1944000"/>
            <a:ext cx="3715500" cy="360150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10"/>
            </a:lvl1pPr>
            <a:lvl2pPr marL="431800" indent="0">
              <a:buNone/>
              <a:defRPr sz="1325"/>
            </a:lvl2pPr>
            <a:lvl3pPr marL="864235" indent="0">
              <a:buNone/>
              <a:defRPr sz="1135"/>
            </a:lvl3pPr>
            <a:lvl4pPr marL="1296035" indent="0">
              <a:buNone/>
              <a:defRPr sz="945"/>
            </a:lvl4pPr>
            <a:lvl5pPr marL="1727835" indent="0">
              <a:buNone/>
              <a:defRPr sz="945"/>
            </a:lvl5pPr>
            <a:lvl6pPr marL="2160270" indent="0">
              <a:buNone/>
              <a:defRPr sz="945"/>
            </a:lvl6pPr>
            <a:lvl7pPr marL="2592070" indent="0">
              <a:buNone/>
              <a:defRPr sz="945"/>
            </a:lvl7pPr>
            <a:lvl8pPr marL="3023870" indent="0">
              <a:buNone/>
              <a:defRPr sz="945"/>
            </a:lvl8pPr>
            <a:lvl9pPr marL="3456305" indent="0">
              <a:buNone/>
              <a:defRPr sz="945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92000" y="6006001"/>
            <a:ext cx="2592000" cy="345000"/>
          </a:xfrm>
          <a:prstGeom prst="rect">
            <a:avLst/>
          </a:prstGeom>
        </p:spPr>
        <p:txBody>
          <a:bodyPr/>
          <a:lstStyle/>
          <a:p>
            <a:fld id="{873E1466-4CFF-4A68-9ED0-865C4574FAB7}" type="datetime1">
              <a:rPr lang="zh-CN" altLang="en-US" smtClean="0"/>
              <a:pPr/>
              <a:t>2023/3/21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16000" y="6006001"/>
            <a:ext cx="3888000" cy="3450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36000" y="6006001"/>
            <a:ext cx="2592000" cy="345000"/>
          </a:xfrm>
          <a:prstGeom prst="rect">
            <a:avLst/>
          </a:prstGeom>
        </p:spPr>
        <p:txBody>
          <a:bodyPr/>
          <a:lstStyle/>
          <a:p>
            <a:fld id="{95842EB7-3303-42C3-A4BC-5156198E47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Requires="p14" p14:dur="1250">
        <p15:prstTrans prst="pageCurlDouble" invX="1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em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 userDrawn="1"/>
        </p:nvGrpSpPr>
        <p:grpSpPr>
          <a:xfrm>
            <a:off x="7454220" y="203244"/>
            <a:ext cx="3759938" cy="323866"/>
            <a:chOff x="4884595" y="275764"/>
            <a:chExt cx="3979268" cy="342759"/>
          </a:xfrm>
        </p:grpSpPr>
        <p:sp>
          <p:nvSpPr>
            <p:cNvPr id="20" name="文本框 19"/>
            <p:cNvSpPr txBox="1"/>
            <p:nvPr/>
          </p:nvSpPr>
          <p:spPr>
            <a:xfrm>
              <a:off x="4884595" y="275764"/>
              <a:ext cx="2729431" cy="157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38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WE  AIM  AT CUSTOMERS’MAXIMUM  SATISFACTION</a:t>
              </a:r>
            </a:p>
          </p:txBody>
        </p:sp>
        <p:cxnSp>
          <p:nvCxnSpPr>
            <p:cNvPr id="21" name="直接连接符 50"/>
            <p:cNvCxnSpPr/>
            <p:nvPr/>
          </p:nvCxnSpPr>
          <p:spPr>
            <a:xfrm>
              <a:off x="4972375" y="518365"/>
              <a:ext cx="2167260" cy="0"/>
            </a:xfrm>
            <a:prstGeom prst="line">
              <a:avLst/>
            </a:prstGeom>
            <a:ln>
              <a:solidFill>
                <a:schemeClr val="bg1">
                  <a:lumMod val="50000"/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7668529" y="295937"/>
              <a:ext cx="1195334" cy="322586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7188338" y="460591"/>
              <a:ext cx="378788" cy="126360"/>
            </a:xfrm>
            <a:prstGeom prst="rect">
              <a:avLst/>
            </a:prstGeom>
          </p:spPr>
        </p:pic>
      </p:grpSp>
      <p:sp>
        <p:nvSpPr>
          <p:cNvPr id="24" name="日期占位符 3"/>
          <p:cNvSpPr>
            <a:spLocks noGrp="1"/>
          </p:cNvSpPr>
          <p:nvPr>
            <p:ph type="dt" sz="half" idx="2"/>
          </p:nvPr>
        </p:nvSpPr>
        <p:spPr>
          <a:xfrm>
            <a:off x="792000" y="6006001"/>
            <a:ext cx="2592000" cy="345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3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16CDE9-8E78-41AA-A58E-D78E37AFCD87}" type="datetime1">
              <a:rPr kumimoji="1" lang="zh-CN" altLang="en-US" smtClean="0"/>
              <a:pPr/>
              <a:t>2023/3/21</a:t>
            </a:fld>
            <a:endParaRPr kumimoji="1" lang="zh-CN" altLang="en-US"/>
          </a:p>
        </p:txBody>
      </p:sp>
      <p:sp>
        <p:nvSpPr>
          <p:cNvPr id="2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816000" y="6006001"/>
            <a:ext cx="3888000" cy="345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3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2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136000" y="6006001"/>
            <a:ext cx="2592000" cy="345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3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C93203-15A0-F64E-B6FD-C95F45BAD1B3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Requires="p14" p14:dur="1250">
        <p15:prstTrans prst="pageCurlDouble" invX="1"/>
      </p:transition>
    </mc:Choice>
    <mc:Fallback>
      <p:transition spd="slow">
        <p:fade/>
      </p:transition>
    </mc:Fallback>
  </mc:AlternateContent>
  <p:hf hdr="0" ftr="0" dt="0"/>
  <p:txStyles>
    <p:titleStyle>
      <a:lvl1pPr algn="l" defTabSz="864235" rtl="0" eaLnBrk="1" latinLnBrk="0" hangingPunct="1">
        <a:lnSpc>
          <a:spcPct val="90000"/>
        </a:lnSpc>
        <a:spcBef>
          <a:spcPct val="0"/>
        </a:spcBef>
        <a:buNone/>
        <a:defRPr sz="415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5900" indent="-215900" algn="l" defTabSz="864235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2645" kern="1200">
          <a:solidFill>
            <a:schemeClr val="tx1"/>
          </a:solidFill>
          <a:latin typeface="+mn-lt"/>
          <a:ea typeface="+mn-ea"/>
          <a:cs typeface="+mn-cs"/>
        </a:defRPr>
      </a:lvl1pPr>
      <a:lvl2pPr marL="647700" indent="-215900" algn="l" defTabSz="86423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2270" kern="1200">
          <a:solidFill>
            <a:schemeClr val="tx1"/>
          </a:solidFill>
          <a:latin typeface="+mn-lt"/>
          <a:ea typeface="+mn-ea"/>
          <a:cs typeface="+mn-cs"/>
        </a:defRPr>
      </a:lvl2pPr>
      <a:lvl3pPr marL="1080135" indent="-215900" algn="l" defTabSz="86423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511935" indent="-215900" algn="l" defTabSz="86423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943735" indent="-215900" algn="l" defTabSz="86423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376170" indent="-215900" algn="l" defTabSz="86423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807970" indent="-215900" algn="l" defTabSz="86423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239770" indent="-215900" algn="l" defTabSz="86423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672205" indent="-215900" algn="l" defTabSz="86423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31800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64235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96035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27835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60270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92070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023870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56305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 txBox="1">
            <a:spLocks noChangeArrowheads="1"/>
          </p:cNvSpPr>
          <p:nvPr userDrawn="1"/>
        </p:nvSpPr>
        <p:spPr bwMode="auto">
          <a:xfrm>
            <a:off x="11088000" y="6210001"/>
            <a:ext cx="656000" cy="231775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BB687C4F-6A00-154E-A64C-67C999C17433}" type="slidenum">
              <a:rPr lang="en-US" altLang="zh-CN" sz="1510">
                <a:latin typeface="Calibri" panose="020F0502020204030204" pitchFamily="34" charset="0"/>
              </a:rPr>
              <a:pPr eaLnBrk="1" hangingPunct="1"/>
              <a:t>‹#›</a:t>
            </a:fld>
            <a:endParaRPr lang="en-US" altLang="zh-CN" sz="1510">
              <a:latin typeface="Calibri" panose="020F0502020204030204" pitchFamily="34" charset="0"/>
            </a:endParaRPr>
          </a:p>
        </p:txBody>
      </p:sp>
      <p:sp>
        <p:nvSpPr>
          <p:cNvPr id="1027" name="Line 9"/>
          <p:cNvSpPr>
            <a:spLocks noChangeShapeType="1"/>
          </p:cNvSpPr>
          <p:nvPr userDrawn="1"/>
        </p:nvSpPr>
        <p:spPr bwMode="auto">
          <a:xfrm>
            <a:off x="10942001" y="6155571"/>
            <a:ext cx="127000" cy="27686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lIns="0" tIns="0" rIns="0" bIns="0" anchor="ctr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</p:sldLayoutIdLst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Requires="p14" p14:dur="1250">
        <p15:prstTrans prst="pageCurlDouble" invX="1"/>
      </p:transition>
    </mc:Choice>
    <mc:Fallback>
      <p:transition spd="slow">
        <p:fade/>
      </p:transition>
    </mc:Fallback>
  </mc:AlternateContent>
  <p:hf hdr="0" ftr="0" dt="0"/>
  <p:txStyles>
    <p:titleStyle>
      <a:lvl1pPr marL="1151890" indent="-1151890" algn="ctr" rtl="0" eaLnBrk="0" fontAlgn="base" hangingPunct="0">
        <a:spcBef>
          <a:spcPct val="0"/>
        </a:spcBef>
        <a:spcAft>
          <a:spcPct val="0"/>
        </a:spcAft>
        <a:defRPr sz="5545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9pPr>
    </p:titleStyle>
    <p:bodyStyle>
      <a:lvl1pPr marL="431800" indent="-431800" algn="l" rtl="0" eaLnBrk="0" fontAlgn="base" hangingPunct="0">
        <a:spcBef>
          <a:spcPct val="25000"/>
        </a:spcBef>
        <a:spcAft>
          <a:spcPct val="0"/>
        </a:spcAft>
        <a:buFont typeface="Arial" panose="020B0604020202020204" pitchFamily="34" charset="0"/>
        <a:buChar char="•"/>
        <a:defRPr sz="403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935990" indent="-360045" algn="l" rtl="0" eaLnBrk="0" fontAlgn="base" hangingPunct="0">
        <a:spcBef>
          <a:spcPct val="25000"/>
        </a:spcBef>
        <a:spcAft>
          <a:spcPct val="0"/>
        </a:spcAft>
        <a:buFont typeface="Arial" panose="020B0604020202020204" pitchFamily="34" charset="0"/>
        <a:buChar char="–"/>
        <a:defRPr sz="353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440180" indent="-288290" algn="l" rtl="0" eaLnBrk="0" fontAlgn="base" hangingPunct="0">
        <a:spcBef>
          <a:spcPct val="25000"/>
        </a:spcBef>
        <a:spcAft>
          <a:spcPct val="0"/>
        </a:spcAft>
        <a:buFont typeface="Arial" panose="020B0604020202020204" pitchFamily="34" charset="0"/>
        <a:buChar char="•"/>
        <a:defRPr sz="3025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2016125" indent="-288290" algn="l" rtl="0" eaLnBrk="0" fontAlgn="base" hangingPunct="0">
        <a:spcBef>
          <a:spcPct val="25000"/>
        </a:spcBef>
        <a:spcAft>
          <a:spcPct val="0"/>
        </a:spcAft>
        <a:buFont typeface="Arial" panose="020B0604020202020204" pitchFamily="34" charset="0"/>
        <a:buChar char="–"/>
        <a:defRPr sz="252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592070" indent="-288290" algn="l" rtl="0" eaLnBrk="0" fontAlgn="base" hangingPunct="0">
        <a:spcBef>
          <a:spcPct val="25000"/>
        </a:spcBef>
        <a:spcAft>
          <a:spcPct val="0"/>
        </a:spcAft>
        <a:buFont typeface="Arial" panose="020B0604020202020204" pitchFamily="34" charset="0"/>
        <a:buChar char="»"/>
        <a:defRPr sz="252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3168015" indent="-288290" algn="l" rtl="0" eaLnBrk="0" fontAlgn="base" hangingPunct="0">
        <a:spcBef>
          <a:spcPct val="25000"/>
        </a:spcBef>
        <a:spcAft>
          <a:spcPct val="0"/>
        </a:spcAft>
        <a:buFont typeface="Arial" panose="020B0604020202020204" pitchFamily="34" charset="0"/>
        <a:buChar char="»"/>
        <a:defRPr sz="252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3743960" indent="-288290" algn="l" rtl="0" eaLnBrk="0" fontAlgn="base" hangingPunct="0">
        <a:spcBef>
          <a:spcPct val="25000"/>
        </a:spcBef>
        <a:spcAft>
          <a:spcPct val="0"/>
        </a:spcAft>
        <a:buFont typeface="Arial" panose="020B0604020202020204" pitchFamily="34" charset="0"/>
        <a:buChar char="»"/>
        <a:defRPr sz="252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4319905" indent="-288290" algn="l" rtl="0" eaLnBrk="0" fontAlgn="base" hangingPunct="0">
        <a:spcBef>
          <a:spcPct val="25000"/>
        </a:spcBef>
        <a:spcAft>
          <a:spcPct val="0"/>
        </a:spcAft>
        <a:buFont typeface="Arial" panose="020B0604020202020204" pitchFamily="34" charset="0"/>
        <a:buChar char="»"/>
        <a:defRPr sz="252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4895850" indent="-288290" algn="l" rtl="0" eaLnBrk="0" fontAlgn="base" hangingPunct="0">
        <a:spcBef>
          <a:spcPct val="25000"/>
        </a:spcBef>
        <a:spcAft>
          <a:spcPct val="0"/>
        </a:spcAft>
        <a:buFont typeface="Arial" panose="020B0604020202020204" pitchFamily="34" charset="0"/>
        <a:buChar char="»"/>
        <a:defRPr sz="252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1151890" rtl="0" eaLnBrk="1" latinLnBrk="0" hangingPunct="1">
        <a:defRPr sz="2270" kern="1200">
          <a:solidFill>
            <a:schemeClr val="tx1"/>
          </a:solidFill>
          <a:latin typeface="+mn-lt"/>
          <a:ea typeface="+mn-ea"/>
          <a:cs typeface="+mn-cs"/>
        </a:defRPr>
      </a:lvl1pPr>
      <a:lvl2pPr marL="575945" algn="l" defTabSz="1151890" rtl="0" eaLnBrk="1" latinLnBrk="0" hangingPunct="1">
        <a:defRPr sz="2270" kern="1200">
          <a:solidFill>
            <a:schemeClr val="tx1"/>
          </a:solidFill>
          <a:latin typeface="+mn-lt"/>
          <a:ea typeface="+mn-ea"/>
          <a:cs typeface="+mn-cs"/>
        </a:defRPr>
      </a:lvl2pPr>
      <a:lvl3pPr marL="1151890" algn="l" defTabSz="1151890" rtl="0" eaLnBrk="1" latinLnBrk="0" hangingPunct="1">
        <a:defRPr sz="2270" kern="1200">
          <a:solidFill>
            <a:schemeClr val="tx1"/>
          </a:solidFill>
          <a:latin typeface="+mn-lt"/>
          <a:ea typeface="+mn-ea"/>
          <a:cs typeface="+mn-cs"/>
        </a:defRPr>
      </a:lvl3pPr>
      <a:lvl4pPr marL="1727835" algn="l" defTabSz="1151890" rtl="0" eaLnBrk="1" latinLnBrk="0" hangingPunct="1">
        <a:defRPr sz="2270" kern="1200">
          <a:solidFill>
            <a:schemeClr val="tx1"/>
          </a:solidFill>
          <a:latin typeface="+mn-lt"/>
          <a:ea typeface="+mn-ea"/>
          <a:cs typeface="+mn-cs"/>
        </a:defRPr>
      </a:lvl4pPr>
      <a:lvl5pPr marL="2303780" algn="l" defTabSz="1151890" rtl="0" eaLnBrk="1" latinLnBrk="0" hangingPunct="1">
        <a:defRPr sz="2270" kern="1200">
          <a:solidFill>
            <a:schemeClr val="tx1"/>
          </a:solidFill>
          <a:latin typeface="+mn-lt"/>
          <a:ea typeface="+mn-ea"/>
          <a:cs typeface="+mn-cs"/>
        </a:defRPr>
      </a:lvl5pPr>
      <a:lvl6pPr marL="2879725" algn="l" defTabSz="1151890" rtl="0" eaLnBrk="1" latinLnBrk="0" hangingPunct="1">
        <a:defRPr sz="2270" kern="1200">
          <a:solidFill>
            <a:schemeClr val="tx1"/>
          </a:solidFill>
          <a:latin typeface="+mn-lt"/>
          <a:ea typeface="+mn-ea"/>
          <a:cs typeface="+mn-cs"/>
        </a:defRPr>
      </a:lvl6pPr>
      <a:lvl7pPr marL="3456305" algn="l" defTabSz="1151890" rtl="0" eaLnBrk="1" latinLnBrk="0" hangingPunct="1">
        <a:defRPr sz="2270" kern="1200">
          <a:solidFill>
            <a:schemeClr val="tx1"/>
          </a:solidFill>
          <a:latin typeface="+mn-lt"/>
          <a:ea typeface="+mn-ea"/>
          <a:cs typeface="+mn-cs"/>
        </a:defRPr>
      </a:lvl7pPr>
      <a:lvl8pPr marL="4032250" algn="l" defTabSz="1151890" rtl="0" eaLnBrk="1" latinLnBrk="0" hangingPunct="1">
        <a:defRPr sz="2270" kern="1200">
          <a:solidFill>
            <a:schemeClr val="tx1"/>
          </a:solidFill>
          <a:latin typeface="+mn-lt"/>
          <a:ea typeface="+mn-ea"/>
          <a:cs typeface="+mn-cs"/>
        </a:defRPr>
      </a:lvl8pPr>
      <a:lvl9pPr marL="4608195" algn="l" defTabSz="1151890" rtl="0" eaLnBrk="1" latinLnBrk="0" hangingPunct="1">
        <a:defRPr sz="227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NULL"/><Relationship Id="rId3" Type="http://schemas.openxmlformats.org/officeDocument/2006/relationships/image" Target="../media/image6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0" y="1110848"/>
            <a:ext cx="11518900" cy="769441"/>
          </a:xfrm>
          <a:prstGeom prst="rect">
            <a:avLst/>
          </a:prstGeom>
          <a:noFill/>
          <a:ln>
            <a:noFill/>
          </a:ln>
          <a:effectLst>
            <a:softEdge rad="31750"/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zh-CN" sz="44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2023</a:t>
            </a:r>
            <a:r>
              <a:rPr lang="zh-CN" altLang="en-US" sz="44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年重汽轻卡采购合同签订说明</a:t>
            </a:r>
            <a:endParaRPr lang="zh-CN" altLang="en-US" sz="4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440615" y="4932123"/>
            <a:ext cx="242165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济南轻卡制造公司</a:t>
            </a:r>
            <a:endParaRPr lang="en-US" altLang="zh-CN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2023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50883" y="2088931"/>
            <a:ext cx="658998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所有资料准备完成后按照此目录再核对一遍</a:t>
            </a:r>
            <a:endParaRPr lang="en-US" altLang="zh-CN" sz="2400" dirty="0" smtClean="0">
              <a:solidFill>
                <a:srgbClr val="FF0000"/>
              </a:solidFill>
            </a:endParaRPr>
          </a:p>
          <a:p>
            <a:r>
              <a:rPr lang="zh-CN" altLang="en-US" sz="2400" dirty="0" smtClean="0">
                <a:solidFill>
                  <a:srgbClr val="FF0000"/>
                </a:solidFill>
              </a:rPr>
              <a:t>有无遗漏及错误的资料，</a:t>
            </a:r>
            <a:r>
              <a:rPr lang="en-US" altLang="zh-CN" sz="2400" dirty="0" smtClean="0">
                <a:solidFill>
                  <a:srgbClr val="FF0000"/>
                </a:solidFill>
              </a:rPr>
              <a:t>3</a:t>
            </a:r>
            <a:r>
              <a:rPr lang="zh-CN" altLang="en-US" sz="2400" dirty="0" smtClean="0">
                <a:solidFill>
                  <a:srgbClr val="FF0000"/>
                </a:solidFill>
              </a:rPr>
              <a:t>月</a:t>
            </a:r>
            <a:r>
              <a:rPr lang="en-US" altLang="zh-CN" sz="2400" dirty="0" smtClean="0">
                <a:solidFill>
                  <a:srgbClr val="FF0000"/>
                </a:solidFill>
              </a:rPr>
              <a:t>24</a:t>
            </a:r>
            <a:r>
              <a:rPr lang="zh-CN" altLang="en-US" sz="2400" dirty="0" smtClean="0">
                <a:solidFill>
                  <a:srgbClr val="FF0000"/>
                </a:solidFill>
              </a:rPr>
              <a:t>日之前返回</a:t>
            </a:r>
            <a:endParaRPr lang="en-US" altLang="zh-CN" sz="2400" dirty="0" smtClean="0">
              <a:solidFill>
                <a:srgbClr val="FF0000"/>
              </a:solidFill>
            </a:endParaRPr>
          </a:p>
          <a:p>
            <a:r>
              <a:rPr lang="zh-CN" altLang="en-US" sz="2400" dirty="0" smtClean="0">
                <a:solidFill>
                  <a:srgbClr val="FF0000"/>
                </a:solidFill>
              </a:rPr>
              <a:t>否则影响本月付款（重要 ！重要！重要！ ）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22069" y="5738951"/>
            <a:ext cx="5759450" cy="645160"/>
          </a:xfrm>
          <a:prstGeom prst="rect">
            <a:avLst/>
          </a:prstGeom>
          <a:solidFill>
            <a:srgbClr val="3399FF"/>
          </a:solidFill>
        </p:spPr>
        <p:txBody>
          <a:bodyPr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邮寄返回：山东济南章丘区重汽工业园潘王路东重汽（济南）轻卡有限公司制造部  苏苇青  </a:t>
            </a:r>
            <a:r>
              <a:rPr lang="en-US" altLang="zh-CN" dirty="0" smtClean="0">
                <a:solidFill>
                  <a:srgbClr val="FF0000"/>
                </a:solidFill>
              </a:rPr>
              <a:t>13864192880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 noChangeArrowheads="1"/>
          </p:cNvSpPr>
          <p:nvPr/>
        </p:nvSpPr>
        <p:spPr bwMode="auto">
          <a:xfrm>
            <a:off x="1289917" y="2471707"/>
            <a:ext cx="8942493" cy="1351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151890" indent="-1151890" algn="ctr" rtl="0" eaLnBrk="0" fontAlgn="base" hangingPunct="0">
              <a:spcBef>
                <a:spcPct val="0"/>
              </a:spcBef>
              <a:spcAft>
                <a:spcPct val="0"/>
              </a:spcAft>
              <a:defRPr sz="5545">
                <a:solidFill>
                  <a:schemeClr val="tx1"/>
                </a:solidFill>
                <a:latin typeface="+mj-lt"/>
                <a:ea typeface="+mj-ea"/>
                <a:cs typeface="+mj-cs"/>
                <a:sym typeface="Calibri" panose="020F0502020204030204" pitchFamily="34" charset="0"/>
              </a:defRPr>
            </a:lvl1pPr>
            <a:lvl2pPr marL="1151890" indent="-1151890" algn="ctr" rtl="0" eaLnBrk="0" fontAlgn="base" hangingPunct="0">
              <a:spcBef>
                <a:spcPct val="0"/>
              </a:spcBef>
              <a:spcAft>
                <a:spcPct val="0"/>
              </a:spcAft>
              <a:defRPr sz="5545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51890" indent="-1151890" algn="ctr" rtl="0" eaLnBrk="0" fontAlgn="base" hangingPunct="0">
              <a:spcBef>
                <a:spcPct val="0"/>
              </a:spcBef>
              <a:spcAft>
                <a:spcPct val="0"/>
              </a:spcAft>
              <a:defRPr sz="5545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151890" indent="-1151890" algn="ctr" rtl="0" eaLnBrk="0" fontAlgn="base" hangingPunct="0">
              <a:spcBef>
                <a:spcPct val="0"/>
              </a:spcBef>
              <a:spcAft>
                <a:spcPct val="0"/>
              </a:spcAft>
              <a:defRPr sz="5545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1151890" indent="-1151890" algn="ctr" rtl="0" eaLnBrk="0" fontAlgn="base" hangingPunct="0">
              <a:spcBef>
                <a:spcPct val="0"/>
              </a:spcBef>
              <a:spcAft>
                <a:spcPct val="0"/>
              </a:spcAft>
              <a:defRPr sz="5545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1727835" indent="-1151890" algn="ctr" rtl="0" eaLnBrk="0" fontAlgn="base" hangingPunct="0">
              <a:spcBef>
                <a:spcPct val="0"/>
              </a:spcBef>
              <a:spcAft>
                <a:spcPct val="0"/>
              </a:spcAft>
              <a:defRPr sz="5545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304415" indent="-1151890" algn="ctr" rtl="0" eaLnBrk="0" fontAlgn="base" hangingPunct="0">
              <a:spcBef>
                <a:spcPct val="0"/>
              </a:spcBef>
              <a:spcAft>
                <a:spcPct val="0"/>
              </a:spcAft>
              <a:defRPr sz="5545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2880360" indent="-1151890" algn="ctr" rtl="0" eaLnBrk="0" fontAlgn="base" hangingPunct="0">
              <a:spcBef>
                <a:spcPct val="0"/>
              </a:spcBef>
              <a:spcAft>
                <a:spcPct val="0"/>
              </a:spcAft>
              <a:defRPr sz="5545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456305" indent="-1151890" algn="ctr" rtl="0" eaLnBrk="0" fontAlgn="base" hangingPunct="0">
              <a:spcBef>
                <a:spcPct val="0"/>
              </a:spcBef>
              <a:spcAft>
                <a:spcPct val="0"/>
              </a:spcAft>
              <a:defRPr sz="5545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8315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Calibri" panose="020F0502020204030204" pitchFamily="34" charset="0"/>
              </a:rPr>
              <a:t>THANKS</a:t>
            </a:r>
          </a:p>
        </p:txBody>
      </p:sp>
      <p:sp>
        <p:nvSpPr>
          <p:cNvPr id="3" name="矩形 2"/>
          <p:cNvSpPr/>
          <p:nvPr/>
        </p:nvSpPr>
        <p:spPr>
          <a:xfrm>
            <a:off x="1988973" y="618547"/>
            <a:ext cx="575945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</a:rPr>
              <a:t>所有资料准备完成后按照此目录再核对一遍</a:t>
            </a:r>
            <a:endParaRPr lang="en-US" altLang="zh-CN" sz="2000" b="1" dirty="0" smtClean="0">
              <a:solidFill>
                <a:srgbClr val="FF0000"/>
              </a:solidFill>
            </a:endParaRPr>
          </a:p>
          <a:p>
            <a:r>
              <a:rPr lang="zh-CN" altLang="en-US" sz="2000" b="1" dirty="0" smtClean="0">
                <a:solidFill>
                  <a:srgbClr val="FF0000"/>
                </a:solidFill>
              </a:rPr>
              <a:t>有无遗漏及错误的资料，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3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月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24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日之前返回</a:t>
            </a:r>
            <a:endParaRPr lang="en-US" altLang="zh-CN" sz="2000" b="1" dirty="0" smtClean="0">
              <a:solidFill>
                <a:srgbClr val="FF0000"/>
              </a:solidFill>
            </a:endParaRPr>
          </a:p>
          <a:p>
            <a:r>
              <a:rPr lang="zh-CN" altLang="en-US" sz="2000" b="1" dirty="0" smtClean="0">
                <a:solidFill>
                  <a:srgbClr val="FF0000"/>
                </a:solidFill>
              </a:rPr>
              <a:t>否则影响本月付款（重要 ！重要！重要！ ）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18484" y="4438296"/>
            <a:ext cx="575945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 smtClean="0"/>
              <a:t>邮寄返回：山东济南章丘区重汽工业园潘王路东重汽（济南）轻卡有限公司制造部  </a:t>
            </a:r>
            <a:r>
              <a:rPr lang="zh-CN" altLang="en-US" dirty="0" smtClean="0"/>
              <a:t>苏苇青 </a:t>
            </a:r>
            <a:r>
              <a:rPr lang="en-US" altLang="zh-CN" dirty="0" smtClean="0">
                <a:solidFill>
                  <a:srgbClr val="FF0000"/>
                </a:solidFill>
              </a:rPr>
              <a:t>13864192880</a:t>
            </a:r>
            <a:endParaRPr lang="zh-CN" altLang="en-US" dirty="0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7"/>
          <p:cNvSpPr txBox="1"/>
          <p:nvPr/>
        </p:nvSpPr>
        <p:spPr bwMode="auto">
          <a:xfrm>
            <a:off x="1617267" y="2150760"/>
            <a:ext cx="2025650" cy="2043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lang="zh-CN" altLang="en-US" sz="4400" b="1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目   录</a:t>
            </a:r>
            <a:r>
              <a:rPr lang="en-US" altLang="zh-CN" sz="4400" b="1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/>
            </a:r>
            <a:br>
              <a:rPr lang="en-US" altLang="zh-CN" sz="4400" b="1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</a:br>
            <a:r>
              <a:rPr lang="en-US" altLang="zh-CN" sz="3600" b="1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content</a:t>
            </a:r>
            <a:endParaRPr lang="zh-CN" altLang="en-US" sz="3600" b="1" dirty="0">
              <a:solidFill>
                <a:srgbClr val="C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8" name="直接连接符 20"/>
          <p:cNvCxnSpPr>
            <a:cxnSpLocks noChangeShapeType="1"/>
          </p:cNvCxnSpPr>
          <p:nvPr/>
        </p:nvCxnSpPr>
        <p:spPr bwMode="auto">
          <a:xfrm>
            <a:off x="4104060" y="1718268"/>
            <a:ext cx="0" cy="3250011"/>
          </a:xfrm>
          <a:prstGeom prst="line">
            <a:avLst/>
          </a:prstGeom>
          <a:noFill/>
          <a:ln w="47625" algn="ctr">
            <a:solidFill>
              <a:srgbClr val="C0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9" name="TextBox 2"/>
          <p:cNvSpPr txBox="1">
            <a:spLocks noChangeArrowheads="1"/>
          </p:cNvSpPr>
          <p:nvPr/>
        </p:nvSpPr>
        <p:spPr bwMode="auto">
          <a:xfrm>
            <a:off x="4359166" y="843810"/>
            <a:ext cx="7039303" cy="5262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 anchorCtr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  <a:defRPr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一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、采购合同（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一式四份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）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eaLnBrk="1" hangingPunct="1">
              <a:lnSpc>
                <a:spcPct val="200000"/>
              </a:lnSpc>
              <a:defRPr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二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、需准备的资质文件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eaLnBrk="1" hangingPunct="1">
              <a:lnSpc>
                <a:spcPct val="200000"/>
              </a:lnSpc>
              <a:defRPr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三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、合同审批表（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一份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）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eaLnBrk="1" hangingPunct="1">
              <a:lnSpc>
                <a:spcPct val="200000"/>
              </a:lnSpc>
              <a:defRPr/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四、</a:t>
            </a:r>
            <a:r>
              <a:rPr lang="zh-CN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生产作业相关方安全管理协议书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（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三份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）</a:t>
            </a:r>
            <a:endParaRPr lang="zh-CN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eaLnBrk="1" hangingPunct="1">
              <a:lnSpc>
                <a:spcPct val="200000"/>
              </a:lnSpc>
              <a:defRPr/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五、供应商廉洁诚信协议（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两份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）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eaLnBrk="1" hangingPunct="1">
              <a:lnSpc>
                <a:spcPct val="200000"/>
              </a:lnSpc>
              <a:defRPr/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六、采购协议及采购产品质量协议（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四本书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）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51338" y="252248"/>
            <a:ext cx="469872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所有资料准备完成后按照此目录再核对一遍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r>
              <a:rPr lang="zh-CN" altLang="en-US" dirty="0" smtClean="0">
                <a:solidFill>
                  <a:srgbClr val="FF0000"/>
                </a:solidFill>
              </a:rPr>
              <a:t>有无遗漏及错误的资料，</a:t>
            </a:r>
            <a:r>
              <a:rPr lang="en-US" altLang="zh-CN" dirty="0" smtClean="0">
                <a:solidFill>
                  <a:srgbClr val="FF0000"/>
                </a:solidFill>
              </a:rPr>
              <a:t>3</a:t>
            </a:r>
            <a:r>
              <a:rPr lang="zh-CN" altLang="en-US" dirty="0" smtClean="0">
                <a:solidFill>
                  <a:srgbClr val="FF0000"/>
                </a:solidFill>
              </a:rPr>
              <a:t>月</a:t>
            </a:r>
            <a:r>
              <a:rPr lang="en-US" altLang="zh-CN" dirty="0" smtClean="0">
                <a:solidFill>
                  <a:srgbClr val="FF0000"/>
                </a:solidFill>
              </a:rPr>
              <a:t>24</a:t>
            </a:r>
            <a:r>
              <a:rPr lang="zh-CN" altLang="en-US" dirty="0" smtClean="0">
                <a:solidFill>
                  <a:srgbClr val="FF0000"/>
                </a:solidFill>
              </a:rPr>
              <a:t>日之前返回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r>
              <a:rPr lang="zh-CN" altLang="en-US" dirty="0" smtClean="0">
                <a:solidFill>
                  <a:srgbClr val="FF0000"/>
                </a:solidFill>
              </a:rPr>
              <a:t>否则影响本月付款（重要 ！重要！重要！ ）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930" y="282027"/>
            <a:ext cx="167540" cy="205886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2077" y="280756"/>
            <a:ext cx="167540" cy="205886"/>
          </a:xfrm>
          <a:prstGeom prst="rect">
            <a:avLst/>
          </a:prstGeom>
        </p:spPr>
      </p:pic>
      <p:sp>
        <p:nvSpPr>
          <p:cNvPr id="8" name="标题 1"/>
          <p:cNvSpPr txBox="1"/>
          <p:nvPr/>
        </p:nvSpPr>
        <p:spPr>
          <a:xfrm>
            <a:off x="622589" y="210467"/>
            <a:ext cx="6249849" cy="424800"/>
          </a:xfrm>
          <a:prstGeom prst="rect">
            <a:avLst/>
          </a:prstGeom>
        </p:spPr>
        <p:txBody>
          <a:bodyPr/>
          <a:lstStyle>
            <a:lvl1pPr algn="l" defTabSz="86423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765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kumimoji="1" lang="zh-CN" altLang="en-US" sz="2400" b="1" dirty="0"/>
              <a:t>一</a:t>
            </a:r>
            <a:r>
              <a:rPr kumimoji="1" lang="zh-CN" altLang="en-US" sz="2400" b="1" dirty="0" smtClean="0"/>
              <a:t>、采购合同签订要领（</a:t>
            </a:r>
            <a:r>
              <a:rPr kumimoji="1" lang="zh-CN" altLang="en-US" sz="2400" b="1" dirty="0" smtClean="0">
                <a:solidFill>
                  <a:srgbClr val="FF0000"/>
                </a:solidFill>
              </a:rPr>
              <a:t>一式四份</a:t>
            </a:r>
            <a:r>
              <a:rPr kumimoji="1" lang="zh-CN" altLang="en-US" sz="2400" b="1" dirty="0" smtClean="0"/>
              <a:t>）</a:t>
            </a:r>
            <a:endParaRPr kumimoji="1" lang="zh-CN" altLang="en-US" sz="2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1174530" y="733097"/>
            <a:ext cx="956966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/>
              <a:t>1.1</a:t>
            </a:r>
            <a:r>
              <a:rPr lang="zh-CN" altLang="en-US" sz="1400" dirty="0" smtClean="0"/>
              <a:t>、采购合同以</a:t>
            </a:r>
            <a:r>
              <a:rPr lang="en-US" altLang="zh-CN" sz="1400" dirty="0" smtClean="0"/>
              <a:t>PDF</a:t>
            </a:r>
            <a:r>
              <a:rPr lang="zh-CN" altLang="en-US" sz="1400" dirty="0" smtClean="0"/>
              <a:t>版本发给供方，合同，不允许更改。</a:t>
            </a:r>
            <a:endParaRPr lang="en-US" altLang="zh-CN" sz="1400" dirty="0" smtClean="0"/>
          </a:p>
          <a:p>
            <a:r>
              <a:rPr lang="en-US" altLang="zh-CN" sz="1400" dirty="0" smtClean="0"/>
              <a:t>1.2</a:t>
            </a:r>
            <a:r>
              <a:rPr lang="zh-CN" altLang="en-US" sz="1400" dirty="0" smtClean="0"/>
              <a:t>、请检查采购合同项目是否准确，明细不全的后续再补充签订，具体检查项目如下：版本为标准版本</a:t>
            </a:r>
            <a:endParaRPr lang="en-US" altLang="zh-CN" sz="1400" dirty="0" smtClean="0"/>
          </a:p>
          <a:p>
            <a:r>
              <a:rPr lang="en-US" altLang="zh-CN" sz="1400" b="1" dirty="0" smtClean="0">
                <a:solidFill>
                  <a:srgbClr val="FF0000"/>
                </a:solidFill>
              </a:rPr>
              <a:t>1.3</a:t>
            </a:r>
            <a:r>
              <a:rPr lang="zh-CN" altLang="en-US" sz="1400" b="1" dirty="0" smtClean="0">
                <a:solidFill>
                  <a:srgbClr val="FF0000"/>
                </a:solidFill>
              </a:rPr>
              <a:t>、盖合同印章痕迹一定要清楚，复印后能看清合同印章，后续涉及付款一定重视。</a:t>
            </a:r>
            <a:endParaRPr lang="en-US" altLang="zh-CN" sz="1400" b="1" dirty="0" smtClean="0">
              <a:solidFill>
                <a:srgbClr val="FF0000"/>
              </a:solidFill>
            </a:endParaRPr>
          </a:p>
          <a:p>
            <a:r>
              <a:rPr lang="en-US" altLang="zh-CN" sz="1400" b="1" dirty="0" smtClean="0">
                <a:solidFill>
                  <a:srgbClr val="FF0000"/>
                </a:solidFill>
              </a:rPr>
              <a:t>1.4</a:t>
            </a:r>
            <a:r>
              <a:rPr lang="zh-CN" altLang="en-US" sz="1400" b="1" dirty="0" smtClean="0">
                <a:solidFill>
                  <a:srgbClr val="FF0000"/>
                </a:solidFill>
              </a:rPr>
              <a:t>、合同一式四份一样的标准，一定返回四份。</a:t>
            </a:r>
            <a:endParaRPr lang="en-US" altLang="zh-CN" sz="1400" b="1" dirty="0" smtClean="0">
              <a:solidFill>
                <a:srgbClr val="FF0000"/>
              </a:solidFill>
            </a:endParaRPr>
          </a:p>
          <a:p>
            <a:r>
              <a:rPr lang="en-US" altLang="zh-CN" sz="1400" b="1" dirty="0" smtClean="0">
                <a:solidFill>
                  <a:srgbClr val="FF0000"/>
                </a:solidFill>
              </a:rPr>
              <a:t>1.5</a:t>
            </a:r>
            <a:r>
              <a:rPr lang="zh-CN" altLang="en-US" sz="1400" b="1" dirty="0" smtClean="0">
                <a:solidFill>
                  <a:srgbClr val="FF0000"/>
                </a:solidFill>
              </a:rPr>
              <a:t>、合同条款第十条：质量保证金空着，或者找业务员确认，不要私自乱填数据。</a:t>
            </a:r>
            <a:endParaRPr lang="en-US" altLang="zh-CN" sz="1400" b="1" dirty="0" smtClean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3467" y="2215055"/>
            <a:ext cx="5922789" cy="3168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02097" y="2136229"/>
            <a:ext cx="4957414" cy="3894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930" y="282027"/>
            <a:ext cx="167540" cy="205886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2077" y="280756"/>
            <a:ext cx="167540" cy="205886"/>
          </a:xfrm>
          <a:prstGeom prst="rect">
            <a:avLst/>
          </a:prstGeom>
        </p:spPr>
      </p:pic>
      <p:sp>
        <p:nvSpPr>
          <p:cNvPr id="8" name="标题 1"/>
          <p:cNvSpPr txBox="1"/>
          <p:nvPr/>
        </p:nvSpPr>
        <p:spPr>
          <a:xfrm>
            <a:off x="622588" y="210467"/>
            <a:ext cx="9538287" cy="424800"/>
          </a:xfrm>
          <a:prstGeom prst="rect">
            <a:avLst/>
          </a:prstGeom>
        </p:spPr>
        <p:txBody>
          <a:bodyPr/>
          <a:lstStyle>
            <a:lvl1pPr algn="l" defTabSz="86423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765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kumimoji="1" lang="zh-CN" altLang="en-US" sz="2400" b="1" dirty="0" smtClean="0"/>
              <a:t>二、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需准备的资质文件（营业执照、授权委托书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/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法定代表人证明书）</a:t>
            </a:r>
            <a:endParaRPr kumimoji="1" lang="zh-CN" altLang="en-US" sz="2400" b="1" dirty="0"/>
          </a:p>
        </p:txBody>
      </p:sp>
      <p:graphicFrame>
        <p:nvGraphicFramePr>
          <p:cNvPr id="9" name="图示 8"/>
          <p:cNvGraphicFramePr/>
          <p:nvPr/>
        </p:nvGraphicFramePr>
        <p:xfrm>
          <a:off x="575442" y="1174530"/>
          <a:ext cx="7528033" cy="40517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9" name="TextBox 18"/>
          <p:cNvSpPr txBox="1"/>
          <p:nvPr/>
        </p:nvSpPr>
        <p:spPr>
          <a:xfrm flipH="1">
            <a:off x="8355723" y="1253360"/>
            <a:ext cx="268802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1.1</a:t>
            </a:r>
            <a:r>
              <a:rPr lang="zh-CN" altLang="en-US" dirty="0" smtClean="0">
                <a:solidFill>
                  <a:srgbClr val="FF0000"/>
                </a:solidFill>
              </a:rPr>
              <a:t>、营业执照复印件加盖红色公章，公章清晰不可彩印。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r>
              <a:rPr lang="en-US" altLang="zh-CN" dirty="0" smtClean="0">
                <a:solidFill>
                  <a:srgbClr val="FF0000"/>
                </a:solidFill>
              </a:rPr>
              <a:t>1.2</a:t>
            </a:r>
            <a:r>
              <a:rPr lang="zh-CN" altLang="en-US" dirty="0" smtClean="0">
                <a:solidFill>
                  <a:srgbClr val="FF0000"/>
                </a:solidFill>
              </a:rPr>
              <a:t>、营业执照右下角登记机关的印章清晰可见。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r>
              <a:rPr lang="en-US" altLang="zh-CN" dirty="0" smtClean="0">
                <a:solidFill>
                  <a:srgbClr val="FF0000"/>
                </a:solidFill>
              </a:rPr>
              <a:t>1.3</a:t>
            </a:r>
            <a:r>
              <a:rPr lang="zh-CN" altLang="en-US" dirty="0" smtClean="0">
                <a:solidFill>
                  <a:srgbClr val="FF0000"/>
                </a:solidFill>
              </a:rPr>
              <a:t>、公司名称、法定代表人等基本信息与采购合同信息一致。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r>
              <a:rPr lang="en-US" altLang="zh-CN" dirty="0" smtClean="0">
                <a:solidFill>
                  <a:srgbClr val="FF0000"/>
                </a:solidFill>
              </a:rPr>
              <a:t>1.4</a:t>
            </a:r>
            <a:r>
              <a:rPr lang="zh-CN" altLang="en-US" dirty="0" smtClean="0">
                <a:solidFill>
                  <a:srgbClr val="FF0000"/>
                </a:solidFill>
              </a:rPr>
              <a:t>、营业期限在有效期内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951483" y="2538249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FF0000"/>
                </a:solidFill>
              </a:rPr>
              <a:t>公章不能彩印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80793" y="4461641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登记机关印章清晰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右箭头 11"/>
          <p:cNvSpPr/>
          <p:nvPr/>
        </p:nvSpPr>
        <p:spPr>
          <a:xfrm>
            <a:off x="6014544" y="4477406"/>
            <a:ext cx="346842" cy="291662"/>
          </a:xfrm>
          <a:prstGeom prst="rightArrow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930" y="282027"/>
            <a:ext cx="167540" cy="205886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2077" y="280756"/>
            <a:ext cx="167540" cy="205886"/>
          </a:xfrm>
          <a:prstGeom prst="rect">
            <a:avLst/>
          </a:prstGeom>
        </p:spPr>
      </p:pic>
      <p:sp>
        <p:nvSpPr>
          <p:cNvPr id="8" name="标题 1"/>
          <p:cNvSpPr txBox="1"/>
          <p:nvPr/>
        </p:nvSpPr>
        <p:spPr>
          <a:xfrm>
            <a:off x="622588" y="210467"/>
            <a:ext cx="9538287" cy="424800"/>
          </a:xfrm>
          <a:prstGeom prst="rect">
            <a:avLst/>
          </a:prstGeom>
        </p:spPr>
        <p:txBody>
          <a:bodyPr/>
          <a:lstStyle>
            <a:lvl1pPr algn="l" defTabSz="86423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765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kumimoji="1" lang="zh-CN" altLang="en-US" sz="2400" b="1" dirty="0" smtClean="0"/>
              <a:t>二、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需准备的资质文件（营业执照、授权委托书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/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法定代表人证明书）</a:t>
            </a:r>
            <a:endParaRPr kumimoji="1" lang="zh-CN" altLang="en-US" sz="24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1103586" y="733095"/>
            <a:ext cx="922282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rgbClr val="FF0000"/>
                </a:solidFill>
              </a:rPr>
              <a:t>2.1</a:t>
            </a:r>
            <a:r>
              <a:rPr lang="zh-CN" altLang="en-US" sz="1400" b="1" dirty="0" smtClean="0">
                <a:solidFill>
                  <a:srgbClr val="FF0000"/>
                </a:solidFill>
              </a:rPr>
              <a:t>：采购合同上委托代理人处谁签字提交谁的资质文件，签字人为授权委托人提交签字人的授权委托书，签字人为法定代表人的提交法定代表人证明书，合同上多人签字提交多人对应的资料，合同上谁签字提交谁的资质文件即可，授权委托书和法定代表人的模板一定用本次的标准模板不允许更改，不要用以前的模板。</a:t>
            </a:r>
            <a:endParaRPr lang="zh-CN" altLang="en-US" sz="1400" b="1" dirty="0">
              <a:solidFill>
                <a:srgbClr val="FF0000"/>
              </a:solidFill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4269" y="1637436"/>
            <a:ext cx="4540468" cy="4637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88875" y="1800109"/>
            <a:ext cx="5092263" cy="41897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930" y="282027"/>
            <a:ext cx="167540" cy="205886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2077" y="280756"/>
            <a:ext cx="167540" cy="205886"/>
          </a:xfrm>
          <a:prstGeom prst="rect">
            <a:avLst/>
          </a:prstGeom>
        </p:spPr>
      </p:pic>
      <p:sp>
        <p:nvSpPr>
          <p:cNvPr id="8" name="标题 1"/>
          <p:cNvSpPr txBox="1"/>
          <p:nvPr/>
        </p:nvSpPr>
        <p:spPr>
          <a:xfrm>
            <a:off x="622589" y="210467"/>
            <a:ext cx="6249849" cy="424800"/>
          </a:xfrm>
          <a:prstGeom prst="rect">
            <a:avLst/>
          </a:prstGeom>
        </p:spPr>
        <p:txBody>
          <a:bodyPr/>
          <a:lstStyle>
            <a:lvl1pPr algn="l" defTabSz="86423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765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kumimoji="1" lang="zh-CN" altLang="en-US" sz="2400" b="1" dirty="0" smtClean="0"/>
              <a:t>三、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合同审批表（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一份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）</a:t>
            </a:r>
            <a:endParaRPr kumimoji="1" lang="zh-CN" altLang="en-US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221827" y="701566"/>
            <a:ext cx="8537027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1</a:t>
            </a:r>
            <a:r>
              <a:rPr lang="zh-CN" altLang="en-US" dirty="0" smtClean="0"/>
              <a:t>、</a:t>
            </a:r>
            <a:r>
              <a:rPr lang="zh-CN" altLang="en-US" sz="1600" dirty="0" smtClean="0"/>
              <a:t>将以下合同审批表中蓝框中的内容进行填写打印出来，蓝框外的任何信息不要填写，不要盖章，随合同一同寄回，如下：</a:t>
            </a:r>
            <a:endParaRPr lang="zh-CN" altLang="en-US" sz="16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1850" y="1292772"/>
            <a:ext cx="9394375" cy="5069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930" y="282027"/>
            <a:ext cx="167540" cy="205886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2077" y="280756"/>
            <a:ext cx="167540" cy="205886"/>
          </a:xfrm>
          <a:prstGeom prst="rect">
            <a:avLst/>
          </a:prstGeom>
        </p:spPr>
      </p:pic>
      <p:sp>
        <p:nvSpPr>
          <p:cNvPr id="8" name="标题 1"/>
          <p:cNvSpPr txBox="1"/>
          <p:nvPr/>
        </p:nvSpPr>
        <p:spPr>
          <a:xfrm>
            <a:off x="622589" y="210467"/>
            <a:ext cx="8001149" cy="424800"/>
          </a:xfrm>
          <a:prstGeom prst="rect">
            <a:avLst/>
          </a:prstGeom>
        </p:spPr>
        <p:txBody>
          <a:bodyPr/>
          <a:lstStyle>
            <a:lvl1pPr algn="l" defTabSz="86423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765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kumimoji="1" lang="zh-CN" altLang="en-US" sz="2400" b="1" dirty="0" smtClean="0"/>
              <a:t>四、安全文件：生产作业相关方安全管理协议（</a:t>
            </a:r>
            <a:r>
              <a:rPr kumimoji="1" lang="zh-CN" altLang="en-US" sz="2400" b="1" dirty="0" smtClean="0">
                <a:solidFill>
                  <a:srgbClr val="FF0000"/>
                </a:solidFill>
              </a:rPr>
              <a:t>一式三份</a:t>
            </a:r>
            <a:r>
              <a:rPr kumimoji="1" lang="zh-CN" altLang="en-US" sz="2400" b="1" dirty="0" smtClean="0"/>
              <a:t>）</a:t>
            </a:r>
            <a:endParaRPr kumimoji="1" lang="zh-CN" altLang="en-US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71360" y="730166"/>
            <a:ext cx="826768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1</a:t>
            </a:r>
            <a:r>
              <a:rPr lang="zh-CN" altLang="en-US" dirty="0" smtClean="0"/>
              <a:t>、将</a:t>
            </a:r>
            <a:r>
              <a:rPr lang="zh-CN" altLang="en-US" dirty="0" smtClean="0">
                <a:solidFill>
                  <a:srgbClr val="FF0000"/>
                </a:solidFill>
              </a:rPr>
              <a:t>安全管理协议</a:t>
            </a:r>
            <a:r>
              <a:rPr lang="zh-CN" altLang="en-US" dirty="0" smtClean="0"/>
              <a:t>填写好相关信息后打印出来，具体要求如下：</a:t>
            </a:r>
            <a:endParaRPr lang="en-US" altLang="zh-CN" dirty="0" smtClean="0"/>
          </a:p>
          <a:p>
            <a:r>
              <a:rPr lang="en-US" altLang="zh-CN" sz="1200" dirty="0" smtClean="0">
                <a:solidFill>
                  <a:srgbClr val="FF0000"/>
                </a:solidFill>
              </a:rPr>
              <a:t>1.1</a:t>
            </a:r>
            <a:r>
              <a:rPr lang="zh-CN" altLang="en-US" sz="1200" dirty="0" smtClean="0">
                <a:solidFill>
                  <a:srgbClr val="FF0000"/>
                </a:solidFill>
              </a:rPr>
              <a:t>、最后一页四项内容务必填全，不能空着</a:t>
            </a:r>
            <a:endParaRPr lang="en-US" altLang="zh-CN" sz="1200" dirty="0" smtClean="0">
              <a:solidFill>
                <a:srgbClr val="FF0000"/>
              </a:solidFill>
            </a:endParaRPr>
          </a:p>
          <a:p>
            <a:r>
              <a:rPr lang="en-US" altLang="zh-CN" sz="1200" dirty="0" smtClean="0">
                <a:solidFill>
                  <a:srgbClr val="FF0000"/>
                </a:solidFill>
              </a:rPr>
              <a:t>1.2</a:t>
            </a:r>
            <a:r>
              <a:rPr lang="zh-CN" altLang="en-US" sz="1200" dirty="0" smtClean="0">
                <a:solidFill>
                  <a:srgbClr val="FF0000"/>
                </a:solidFill>
              </a:rPr>
              <a:t>、合同加盖骑缝章，一式三份</a:t>
            </a:r>
            <a:endParaRPr lang="zh-CN" altLang="en-US" sz="1200" dirty="0">
              <a:solidFill>
                <a:srgbClr val="FF000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26751" y="2238703"/>
            <a:ext cx="4393975" cy="3547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6027" y="1781503"/>
            <a:ext cx="5468281" cy="4277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圆角矩形 14"/>
          <p:cNvSpPr/>
          <p:nvPr/>
        </p:nvSpPr>
        <p:spPr>
          <a:xfrm>
            <a:off x="8529145" y="4981903"/>
            <a:ext cx="953814" cy="212834"/>
          </a:xfrm>
          <a:prstGeom prst="roundRect">
            <a:avLst/>
          </a:prstGeom>
          <a:noFill/>
          <a:ln>
            <a:solidFill>
              <a:srgbClr val="33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箭头连接符 17"/>
          <p:cNvCxnSpPr>
            <a:stCxn id="15" idx="2"/>
          </p:cNvCxnSpPr>
          <p:nvPr/>
        </p:nvCxnSpPr>
        <p:spPr>
          <a:xfrm>
            <a:off x="9006052" y="5194737"/>
            <a:ext cx="208893" cy="21283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9510024" y="5234152"/>
            <a:ext cx="1194761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必填电话</a:t>
            </a:r>
            <a:endParaRPr lang="zh-CN" altLang="en-US" dirty="0">
              <a:solidFill>
                <a:srgbClr val="FF0000"/>
              </a:solidFill>
            </a:endParaRPr>
          </a:p>
        </p:txBody>
      </p:sp>
      <p:cxnSp>
        <p:nvCxnSpPr>
          <p:cNvPr id="27" name="直接箭头连接符 26"/>
          <p:cNvCxnSpPr/>
          <p:nvPr/>
        </p:nvCxnSpPr>
        <p:spPr>
          <a:xfrm flipH="1" flipV="1">
            <a:off x="7874876" y="2017986"/>
            <a:ext cx="827690" cy="1513490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6944711" y="1560786"/>
            <a:ext cx="38779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最后一页以下四项蓝框内容必须填全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930" y="282027"/>
            <a:ext cx="167540" cy="205886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2077" y="280756"/>
            <a:ext cx="167540" cy="205886"/>
          </a:xfrm>
          <a:prstGeom prst="rect">
            <a:avLst/>
          </a:prstGeom>
        </p:spPr>
      </p:pic>
      <p:sp>
        <p:nvSpPr>
          <p:cNvPr id="8" name="标题 1"/>
          <p:cNvSpPr txBox="1"/>
          <p:nvPr/>
        </p:nvSpPr>
        <p:spPr>
          <a:xfrm>
            <a:off x="622589" y="210467"/>
            <a:ext cx="8001149" cy="424800"/>
          </a:xfrm>
          <a:prstGeom prst="rect">
            <a:avLst/>
          </a:prstGeom>
        </p:spPr>
        <p:txBody>
          <a:bodyPr/>
          <a:lstStyle>
            <a:lvl1pPr algn="l" defTabSz="86423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765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kumimoji="1" lang="zh-CN" altLang="en-US" sz="2400" b="1" dirty="0" smtClean="0"/>
              <a:t>五、供应商廉洁诚信协议（</a:t>
            </a:r>
            <a:r>
              <a:rPr kumimoji="1" lang="zh-CN" altLang="en-US" sz="2400" b="1" dirty="0" smtClean="0">
                <a:solidFill>
                  <a:srgbClr val="FF0000"/>
                </a:solidFill>
              </a:rPr>
              <a:t>一式二份</a:t>
            </a:r>
            <a:r>
              <a:rPr kumimoji="1" lang="zh-CN" altLang="en-US" sz="2400" b="1" dirty="0" smtClean="0"/>
              <a:t>）</a:t>
            </a:r>
            <a:endParaRPr kumimoji="1" lang="zh-CN" altLang="en-US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71360" y="730166"/>
            <a:ext cx="4918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</a:t>
            </a:r>
            <a:r>
              <a:rPr lang="zh-CN" altLang="en-US" dirty="0" smtClean="0"/>
              <a:t>、</a:t>
            </a: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供应商廉洁诚信协议，填写注意事项如下：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1579" y="2033698"/>
            <a:ext cx="3641306" cy="2010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/>
          <p:nvPr/>
        </p:nvSpPr>
        <p:spPr>
          <a:xfrm>
            <a:off x="1395248" y="2041634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第一页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70634" y="1371379"/>
            <a:ext cx="5291904" cy="3389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15"/>
          <p:cNvSpPr txBox="1"/>
          <p:nvPr/>
        </p:nvSpPr>
        <p:spPr>
          <a:xfrm>
            <a:off x="6676696" y="253036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最后一页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395435" y="271706"/>
            <a:ext cx="471925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所有资料准备完成后按照此目录再核对一遍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r>
              <a:rPr lang="zh-CN" altLang="en-US" dirty="0" smtClean="0">
                <a:solidFill>
                  <a:srgbClr val="FF0000"/>
                </a:solidFill>
              </a:rPr>
              <a:t>有无遗漏及错误的资料，</a:t>
            </a:r>
            <a:r>
              <a:rPr lang="en-US" altLang="zh-CN" dirty="0" smtClean="0">
                <a:solidFill>
                  <a:srgbClr val="FF0000"/>
                </a:solidFill>
              </a:rPr>
              <a:t>3</a:t>
            </a:r>
            <a:r>
              <a:rPr lang="zh-CN" altLang="en-US" dirty="0" smtClean="0">
                <a:solidFill>
                  <a:srgbClr val="FF0000"/>
                </a:solidFill>
              </a:rPr>
              <a:t>月</a:t>
            </a:r>
            <a:r>
              <a:rPr lang="en-US" altLang="zh-CN" dirty="0" smtClean="0">
                <a:solidFill>
                  <a:srgbClr val="FF0000"/>
                </a:solidFill>
              </a:rPr>
              <a:t>24</a:t>
            </a:r>
            <a:r>
              <a:rPr lang="zh-CN" altLang="en-US" dirty="0" smtClean="0">
                <a:solidFill>
                  <a:srgbClr val="FF0000"/>
                </a:solidFill>
              </a:rPr>
              <a:t>日之前返回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r>
              <a:rPr lang="zh-CN" altLang="en-US" dirty="0" smtClean="0">
                <a:solidFill>
                  <a:srgbClr val="FF0000"/>
                </a:solidFill>
              </a:rPr>
              <a:t>否则影响下月付款（重要 ！重要！重要！ 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69166" y="5494586"/>
            <a:ext cx="575945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邮寄返回：山东济南章丘区重汽工业园潘王路东重汽（济南）轻卡有限公司制造部  </a:t>
            </a:r>
            <a:r>
              <a:rPr lang="zh-CN" altLang="en-US" dirty="0" smtClean="0">
                <a:solidFill>
                  <a:srgbClr val="FF0000"/>
                </a:solidFill>
              </a:rPr>
              <a:t>苏苇青  </a:t>
            </a:r>
            <a:r>
              <a:rPr lang="en-US" altLang="zh-CN" dirty="0" smtClean="0">
                <a:solidFill>
                  <a:srgbClr val="FF0000"/>
                </a:solidFill>
              </a:rPr>
              <a:t>13864192880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930" y="282027"/>
            <a:ext cx="167540" cy="205886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2077" y="280756"/>
            <a:ext cx="167540" cy="205886"/>
          </a:xfrm>
          <a:prstGeom prst="rect">
            <a:avLst/>
          </a:prstGeom>
        </p:spPr>
      </p:pic>
      <p:sp>
        <p:nvSpPr>
          <p:cNvPr id="8" name="标题 1"/>
          <p:cNvSpPr txBox="1"/>
          <p:nvPr/>
        </p:nvSpPr>
        <p:spPr>
          <a:xfrm>
            <a:off x="622589" y="210467"/>
            <a:ext cx="8001149" cy="424800"/>
          </a:xfrm>
          <a:prstGeom prst="rect">
            <a:avLst/>
          </a:prstGeom>
        </p:spPr>
        <p:txBody>
          <a:bodyPr/>
          <a:lstStyle>
            <a:lvl1pPr algn="l" defTabSz="86423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765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kumimoji="1" lang="zh-CN" altLang="en-US" sz="2400" b="1" dirty="0" smtClean="0"/>
              <a:t>六、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采购协议及采购产品质量协议（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四本书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） </a:t>
            </a:r>
            <a:r>
              <a:rPr kumimoji="1" lang="zh-CN" altLang="en-US" sz="2400" b="1" dirty="0" smtClean="0"/>
              <a:t>（</a:t>
            </a:r>
            <a:r>
              <a:rPr kumimoji="1" lang="zh-CN" altLang="en-US" sz="2400" b="1" dirty="0" smtClean="0">
                <a:solidFill>
                  <a:srgbClr val="FF0000"/>
                </a:solidFill>
              </a:rPr>
              <a:t>一式二份</a:t>
            </a:r>
            <a:r>
              <a:rPr kumimoji="1" lang="zh-CN" altLang="en-US" sz="2400" b="1" dirty="0" smtClean="0"/>
              <a:t>）</a:t>
            </a:r>
            <a:endParaRPr kumimoji="1" lang="zh-CN" altLang="en-US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47711" y="730166"/>
            <a:ext cx="1029355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1</a:t>
            </a:r>
            <a:r>
              <a:rPr lang="zh-CN" altLang="en-US" sz="1600" dirty="0" smtClean="0"/>
              <a:t>、</a:t>
            </a:r>
            <a:r>
              <a:rPr lang="zh-CN" altLang="en-US" sz="1400" dirty="0" smtClean="0"/>
              <a:t>两本框架协议，顺丰快递邮寄到贵司业务员，注意查收，同合同及相关附件一起邮寄返回。</a:t>
            </a:r>
            <a:endParaRPr lang="en-US" altLang="zh-CN" sz="1400" dirty="0" smtClean="0"/>
          </a:p>
          <a:p>
            <a:r>
              <a:rPr lang="en-US" altLang="zh-CN" sz="1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1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1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采购产品质量保证协议第</a:t>
            </a:r>
            <a:r>
              <a:rPr lang="en-US" altLang="zh-CN" sz="1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1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页和第</a:t>
            </a:r>
            <a:r>
              <a:rPr lang="en-US" altLang="zh-CN" sz="1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r>
              <a:rPr lang="zh-CN" altLang="en-US" sz="1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页的空项不要填，有疑问</a:t>
            </a:r>
            <a:r>
              <a:rPr lang="zh-CN" altLang="en-US" sz="14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联系我。</a:t>
            </a:r>
            <a:endParaRPr lang="zh-CN" altLang="en-US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6745" y="1660385"/>
            <a:ext cx="4020153" cy="3869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2410" y="1371598"/>
            <a:ext cx="5400675" cy="2128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08162" y="3302876"/>
            <a:ext cx="5600700" cy="2767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6566338" y="446952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最后一页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763407" y="3082159"/>
            <a:ext cx="33116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采购产品质量保证与服务协议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r>
              <a:rPr lang="zh-CN" altLang="en-US" b="1" dirty="0" smtClean="0">
                <a:solidFill>
                  <a:srgbClr val="FF0000"/>
                </a:solidFill>
              </a:rPr>
              <a:t>顺丰快递邮寄到贵司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6fddb3bd-865f-4b1d-b431-2a9a151fe9a1"/>
  <p:tag name="COMMONDATA" val="eyJoZGlkIjoiOTM2N2NiYjFkMTUzOWFhMzRkZjFkNzFiODkxYzljNDgifQ=="/>
</p:tagLst>
</file>

<file path=ppt/theme/theme1.xml><?xml version="1.0" encoding="utf-8"?>
<a:theme xmlns:a="http://schemas.openxmlformats.org/drawingml/2006/main" name="Office 主题​​">
  <a:themeElements>
    <a:clrScheme name="重汽">
      <a:dk1>
        <a:srgbClr val="0C0C0C"/>
      </a:dk1>
      <a:lt1>
        <a:srgbClr val="FFFFFF"/>
      </a:lt1>
      <a:dk2>
        <a:srgbClr val="44546A"/>
      </a:dk2>
      <a:lt2>
        <a:srgbClr val="A5A5A5"/>
      </a:lt2>
      <a:accent1>
        <a:srgbClr val="A5A5A5"/>
      </a:accent1>
      <a:accent2>
        <a:srgbClr val="D52A24"/>
      </a:accent2>
      <a:accent3>
        <a:srgbClr val="A5A5A5"/>
      </a:accent3>
      <a:accent4>
        <a:srgbClr val="B39241"/>
      </a:accent4>
      <a:accent5>
        <a:srgbClr val="EA564E"/>
      </a:accent5>
      <a:accent6>
        <a:srgbClr val="44546A"/>
      </a:accent6>
      <a:hlink>
        <a:srgbClr val="E7ECED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2_Office 主题">
  <a:themeElements>
    <a:clrScheme name="12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2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2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845</Words>
  <Application>WPS 演示</Application>
  <PresentationFormat>自定义</PresentationFormat>
  <Paragraphs>67</Paragraphs>
  <Slides>10</Slides>
  <Notes>8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Office 主题​​</vt:lpstr>
      <vt:lpstr>12_Office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凯凯</dc:creator>
  <cp:lastModifiedBy>yzj</cp:lastModifiedBy>
  <cp:revision>576</cp:revision>
  <dcterms:created xsi:type="dcterms:W3CDTF">2021-04-04T05:37:00Z</dcterms:created>
  <dcterms:modified xsi:type="dcterms:W3CDTF">2023-03-21T08:31:04Z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2052-11.1.0.12980</vt:lpwstr>
  </property>
  <property fmtid="{D5CDD505-2E9C-101B-9397-08002B2CF9AE}" pid="3" name="ICV">
    <vt:lpwstr>F728C17A70D54F5AB1A96EBEFC5B328A</vt:lpwstr>
  </property>
</Properties>
</file>